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9144000"/>
  <p:notesSz cx="6797675" cy="9928225"/>
  <p:embeddedFontLst>
    <p:embeddedFont>
      <p:font typeface="Constantia"/>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4" roundtripDataSignature="AMtx7mi9UTZ19DLxcNW2a4uNZTRRJnhG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onstantia-bold.fntdata"/><Relationship Id="rId30" Type="http://schemas.openxmlformats.org/officeDocument/2006/relationships/font" Target="fonts/Constantia-regular.fntdata"/><Relationship Id="rId11" Type="http://schemas.openxmlformats.org/officeDocument/2006/relationships/slide" Target="slides/slide5.xml"/><Relationship Id="rId33" Type="http://schemas.openxmlformats.org/officeDocument/2006/relationships/font" Target="fonts/Constantia-boldItalic.fntdata"/><Relationship Id="rId10" Type="http://schemas.openxmlformats.org/officeDocument/2006/relationships/slide" Target="slides/slide4.xml"/><Relationship Id="rId32" Type="http://schemas.openxmlformats.org/officeDocument/2006/relationships/font" Target="fonts/Constantia-italic.fntdata"/><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49687" y="0"/>
            <a:ext cx="2946400" cy="4968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79450" y="4716462"/>
            <a:ext cx="5438775" cy="44672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429750"/>
            <a:ext cx="2946400" cy="4968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49687" y="9429750"/>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9: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0: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1: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2: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3: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3: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7dea33f2f2_0_0:notes"/>
          <p:cNvSpPr txBox="1"/>
          <p:nvPr>
            <p:ph idx="1" type="body"/>
          </p:nvPr>
        </p:nvSpPr>
        <p:spPr>
          <a:xfrm>
            <a:off x="679450" y="4716462"/>
            <a:ext cx="5438700" cy="4467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27dea33f2f2_0_0:notes"/>
          <p:cNvSpPr/>
          <p:nvPr>
            <p:ph idx="2" type="sldImg"/>
          </p:nvPr>
        </p:nvSpPr>
        <p:spPr>
          <a:xfrm>
            <a:off x="917575" y="744537"/>
            <a:ext cx="4962600" cy="3722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4: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4: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5: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5: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6: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6: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7: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7: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7cd40dd3ee_0_0:notes"/>
          <p:cNvSpPr txBox="1"/>
          <p:nvPr>
            <p:ph idx="1" type="body"/>
          </p:nvPr>
        </p:nvSpPr>
        <p:spPr>
          <a:xfrm>
            <a:off x="679450" y="4716462"/>
            <a:ext cx="5438700" cy="4467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g27cd40dd3ee_0_0:notes"/>
          <p:cNvSpPr/>
          <p:nvPr>
            <p:ph idx="2" type="sldImg"/>
          </p:nvPr>
        </p:nvSpPr>
        <p:spPr>
          <a:xfrm>
            <a:off x="917575" y="744537"/>
            <a:ext cx="4962600" cy="3722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8: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8: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9: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9: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0: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0: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1: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21: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7: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8: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23"/>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3"/>
          <p:cNvSpPr txBox="1"/>
          <p:nvPr>
            <p:ph idx="1" type="subTitle"/>
          </p:nvPr>
        </p:nvSpPr>
        <p:spPr>
          <a:xfrm>
            <a:off x="1245400" y="1776912"/>
            <a:ext cx="6653100" cy="3672000"/>
          </a:xfrm>
          <a:prstGeom prst="rect">
            <a:avLst/>
          </a:prstGeom>
          <a:noFill/>
          <a:ln>
            <a:noFill/>
          </a:ln>
        </p:spPr>
        <p:txBody>
          <a:bodyPr anchorCtr="0" anchor="t" bIns="45700" lIns="0" spcFirstLastPara="1" rIns="18275" wrap="square" tIns="45700">
            <a:noAutofit/>
          </a:bodyPr>
          <a:lstStyle>
            <a:lvl1pPr lvl="0" marR="45720" algn="ctr">
              <a:spcBef>
                <a:spcPts val="520"/>
              </a:spcBef>
              <a:spcAft>
                <a:spcPts val="0"/>
              </a:spcAft>
              <a:buSzPts val="2470"/>
              <a:buNone/>
              <a:defRPr sz="2400">
                <a:solidFill>
                  <a:schemeClr val="lt1"/>
                </a:solidFill>
                <a:latin typeface="Comic Sans MS"/>
                <a:ea typeface="Comic Sans MS"/>
                <a:cs typeface="Comic Sans MS"/>
                <a:sym typeface="Comic Sans MS"/>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3" name="Google Shape;23;p2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D1EAEE"/>
              </a:buClr>
              <a:buSzPts val="1200"/>
              <a:buFont typeface="Arial"/>
              <a:buNone/>
              <a:defRPr b="0" i="0" sz="1200" u="none">
                <a:solidFill>
                  <a:srgbClr val="D1EAEE"/>
                </a:solidFill>
                <a:latin typeface="Arial"/>
                <a:ea typeface="Arial"/>
                <a:cs typeface="Arial"/>
                <a:sym typeface="Arial"/>
              </a:defRPr>
            </a:lvl1pPr>
            <a:lvl2pPr indent="0" lvl="1" marL="0" marR="0" algn="r">
              <a:lnSpc>
                <a:spcPct val="100000"/>
              </a:lnSpc>
              <a:spcBef>
                <a:spcPts val="0"/>
              </a:spcBef>
              <a:spcAft>
                <a:spcPts val="0"/>
              </a:spcAft>
              <a:buClr>
                <a:srgbClr val="D1EAEE"/>
              </a:buClr>
              <a:buSzPts val="1200"/>
              <a:buFont typeface="Arial"/>
              <a:buNone/>
              <a:defRPr b="0" i="0" sz="1200" u="none">
                <a:solidFill>
                  <a:srgbClr val="D1EAEE"/>
                </a:solidFill>
                <a:latin typeface="Arial"/>
                <a:ea typeface="Arial"/>
                <a:cs typeface="Arial"/>
                <a:sym typeface="Arial"/>
              </a:defRPr>
            </a:lvl2pPr>
            <a:lvl3pPr indent="0" lvl="2" marL="0" marR="0" algn="r">
              <a:lnSpc>
                <a:spcPct val="100000"/>
              </a:lnSpc>
              <a:spcBef>
                <a:spcPts val="0"/>
              </a:spcBef>
              <a:spcAft>
                <a:spcPts val="0"/>
              </a:spcAft>
              <a:buClr>
                <a:srgbClr val="D1EAEE"/>
              </a:buClr>
              <a:buSzPts val="1200"/>
              <a:buFont typeface="Arial"/>
              <a:buNone/>
              <a:defRPr b="0" i="0" sz="1200" u="none">
                <a:solidFill>
                  <a:srgbClr val="D1EAEE"/>
                </a:solidFill>
                <a:latin typeface="Arial"/>
                <a:ea typeface="Arial"/>
                <a:cs typeface="Arial"/>
                <a:sym typeface="Arial"/>
              </a:defRPr>
            </a:lvl3pPr>
            <a:lvl4pPr indent="0" lvl="3" marL="0" marR="0" algn="r">
              <a:lnSpc>
                <a:spcPct val="100000"/>
              </a:lnSpc>
              <a:spcBef>
                <a:spcPts val="0"/>
              </a:spcBef>
              <a:spcAft>
                <a:spcPts val="0"/>
              </a:spcAft>
              <a:buClr>
                <a:srgbClr val="D1EAEE"/>
              </a:buClr>
              <a:buSzPts val="1200"/>
              <a:buFont typeface="Arial"/>
              <a:buNone/>
              <a:defRPr b="0" i="0" sz="1200" u="none">
                <a:solidFill>
                  <a:srgbClr val="D1EAEE"/>
                </a:solidFill>
                <a:latin typeface="Arial"/>
                <a:ea typeface="Arial"/>
                <a:cs typeface="Arial"/>
                <a:sym typeface="Arial"/>
              </a:defRPr>
            </a:lvl4pPr>
            <a:lvl5pPr indent="0" lvl="4" marL="0" marR="0" algn="r">
              <a:lnSpc>
                <a:spcPct val="100000"/>
              </a:lnSpc>
              <a:spcBef>
                <a:spcPts val="0"/>
              </a:spcBef>
              <a:spcAft>
                <a:spcPts val="0"/>
              </a:spcAft>
              <a:buClr>
                <a:srgbClr val="D1EAEE"/>
              </a:buClr>
              <a:buSzPts val="1200"/>
              <a:buFont typeface="Arial"/>
              <a:buNone/>
              <a:defRPr b="0" i="0" sz="1200" u="none">
                <a:solidFill>
                  <a:srgbClr val="D1EAEE"/>
                </a:solidFill>
                <a:latin typeface="Arial"/>
                <a:ea typeface="Arial"/>
                <a:cs typeface="Arial"/>
                <a:sym typeface="Arial"/>
              </a:defRPr>
            </a:lvl5pPr>
            <a:lvl6pPr indent="0" lvl="5" marL="0" marR="0" algn="r">
              <a:lnSpc>
                <a:spcPct val="100000"/>
              </a:lnSpc>
              <a:spcBef>
                <a:spcPts val="0"/>
              </a:spcBef>
              <a:spcAft>
                <a:spcPts val="0"/>
              </a:spcAft>
              <a:buClr>
                <a:srgbClr val="D1EAEE"/>
              </a:buClr>
              <a:buSzPts val="1200"/>
              <a:buFont typeface="Arial"/>
              <a:buNone/>
              <a:defRPr b="0" i="0" sz="1200" u="none">
                <a:solidFill>
                  <a:srgbClr val="D1EAEE"/>
                </a:solidFill>
                <a:latin typeface="Arial"/>
                <a:ea typeface="Arial"/>
                <a:cs typeface="Arial"/>
                <a:sym typeface="Arial"/>
              </a:defRPr>
            </a:lvl6pPr>
            <a:lvl7pPr indent="0" lvl="6" marL="0" marR="0" algn="r">
              <a:lnSpc>
                <a:spcPct val="100000"/>
              </a:lnSpc>
              <a:spcBef>
                <a:spcPts val="0"/>
              </a:spcBef>
              <a:spcAft>
                <a:spcPts val="0"/>
              </a:spcAft>
              <a:buClr>
                <a:srgbClr val="D1EAEE"/>
              </a:buClr>
              <a:buSzPts val="1200"/>
              <a:buFont typeface="Arial"/>
              <a:buNone/>
              <a:defRPr b="0" i="0" sz="1200" u="none">
                <a:solidFill>
                  <a:srgbClr val="D1EAEE"/>
                </a:solidFill>
                <a:latin typeface="Arial"/>
                <a:ea typeface="Arial"/>
                <a:cs typeface="Arial"/>
                <a:sym typeface="Arial"/>
              </a:defRPr>
            </a:lvl7pPr>
            <a:lvl8pPr indent="0" lvl="7" marL="0" marR="0" algn="r">
              <a:lnSpc>
                <a:spcPct val="100000"/>
              </a:lnSpc>
              <a:spcBef>
                <a:spcPts val="0"/>
              </a:spcBef>
              <a:spcAft>
                <a:spcPts val="0"/>
              </a:spcAft>
              <a:buClr>
                <a:srgbClr val="D1EAEE"/>
              </a:buClr>
              <a:buSzPts val="1200"/>
              <a:buFont typeface="Arial"/>
              <a:buNone/>
              <a:defRPr b="0" i="0" sz="1200" u="none">
                <a:solidFill>
                  <a:srgbClr val="D1EAEE"/>
                </a:solidFill>
                <a:latin typeface="Arial"/>
                <a:ea typeface="Arial"/>
                <a:cs typeface="Arial"/>
                <a:sym typeface="Arial"/>
              </a:defRPr>
            </a:lvl8pPr>
            <a:lvl9pPr indent="0" lvl="8" marL="0" marR="0" algn="r">
              <a:lnSpc>
                <a:spcPct val="100000"/>
              </a:lnSpc>
              <a:spcBef>
                <a:spcPts val="0"/>
              </a:spcBef>
              <a:spcAft>
                <a:spcPts val="0"/>
              </a:spcAft>
              <a:buClr>
                <a:srgbClr val="D1EAEE"/>
              </a:buClr>
              <a:buSzPts val="1200"/>
              <a:buFont typeface="Arial"/>
              <a:buNone/>
              <a:defRPr b="0" i="0" sz="1200" u="none">
                <a:solidFill>
                  <a:srgbClr val="D1EAE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25"/>
          <p:cNvSpPr txBox="1"/>
          <p:nvPr>
            <p:ph type="title"/>
          </p:nvPr>
        </p:nvSpPr>
        <p:spPr>
          <a:xfrm>
            <a:off x="457200" y="704850"/>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 type="body"/>
          </p:nvPr>
        </p:nvSpPr>
        <p:spPr>
          <a:xfrm>
            <a:off x="457200" y="1935162"/>
            <a:ext cx="8229600" cy="4389437"/>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0" name="Google Shape;40;p2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1pPr>
            <a:lvl2pPr indent="0" lvl="1"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2pPr>
            <a:lvl3pPr indent="0" lvl="2"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3pPr>
            <a:lvl4pPr indent="0" lvl="3"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4pPr>
            <a:lvl5pPr indent="0" lvl="4"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5pPr>
            <a:lvl6pPr indent="0" lvl="5"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6pPr>
            <a:lvl7pPr indent="0" lvl="6"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7pPr>
            <a:lvl8pPr indent="0" lvl="7"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8pPr>
            <a:lvl9pPr indent="0" lvl="8"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 name="Shape 43"/>
        <p:cNvGrpSpPr/>
        <p:nvPr/>
      </p:nvGrpSpPr>
      <p:grpSpPr>
        <a:xfrm>
          <a:off x="0" y="0"/>
          <a:ext cx="0" cy="0"/>
          <a:chOff x="0" y="0"/>
          <a:chExt cx="0" cy="0"/>
        </a:xfrm>
      </p:grpSpPr>
      <p:sp>
        <p:nvSpPr>
          <p:cNvPr id="44" name="Google Shape;44;p26"/>
          <p:cNvSpPr txBox="1"/>
          <p:nvPr>
            <p:ph type="title"/>
          </p:nvPr>
        </p:nvSpPr>
        <p:spPr>
          <a:xfrm rot="5400000">
            <a:off x="5052219" y="2491582"/>
            <a:ext cx="5211763" cy="2057400"/>
          </a:xfrm>
          <a:prstGeom prst="rect">
            <a:avLst/>
          </a:prstGeom>
          <a:noFill/>
          <a:ln>
            <a:noFill/>
          </a:ln>
        </p:spPr>
        <p:txBody>
          <a:bodyPr anchorCtr="0" anchor="b" bIns="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6"/>
          <p:cNvSpPr txBox="1"/>
          <p:nvPr>
            <p:ph idx="1" type="body"/>
          </p:nvPr>
        </p:nvSpPr>
        <p:spPr>
          <a:xfrm rot="5400000">
            <a:off x="861219" y="510382"/>
            <a:ext cx="5211763" cy="6019800"/>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6" name="Google Shape;46;p26"/>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6"/>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1pPr>
            <a:lvl2pPr indent="0" lvl="1"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2pPr>
            <a:lvl3pPr indent="0" lvl="2"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3pPr>
            <a:lvl4pPr indent="0" lvl="3"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4pPr>
            <a:lvl5pPr indent="0" lvl="4"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5pPr>
            <a:lvl6pPr indent="0" lvl="5"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6pPr>
            <a:lvl7pPr indent="0" lvl="6"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7pPr>
            <a:lvl8pPr indent="0" lvl="7"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8pPr>
            <a:lvl9pPr indent="0" lvl="8"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9" name="Shape 49"/>
        <p:cNvGrpSpPr/>
        <p:nvPr/>
      </p:nvGrpSpPr>
      <p:grpSpPr>
        <a:xfrm>
          <a:off x="0" y="0"/>
          <a:ext cx="0" cy="0"/>
          <a:chOff x="0" y="0"/>
          <a:chExt cx="0" cy="0"/>
        </a:xfrm>
      </p:grpSpPr>
      <p:sp>
        <p:nvSpPr>
          <p:cNvPr id="50" name="Google Shape;50;p27"/>
          <p:cNvSpPr txBox="1"/>
          <p:nvPr>
            <p:ph type="title"/>
          </p:nvPr>
        </p:nvSpPr>
        <p:spPr>
          <a:xfrm>
            <a:off x="457200" y="704850"/>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7"/>
          <p:cNvSpPr txBox="1"/>
          <p:nvPr>
            <p:ph idx="1" type="body"/>
          </p:nvPr>
        </p:nvSpPr>
        <p:spPr>
          <a:xfrm rot="5400000">
            <a:off x="2377281" y="15081"/>
            <a:ext cx="4389437" cy="8229600"/>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2" name="Google Shape;52;p27"/>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7"/>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1pPr>
            <a:lvl2pPr indent="0" lvl="1"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2pPr>
            <a:lvl3pPr indent="0" lvl="2"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3pPr>
            <a:lvl4pPr indent="0" lvl="3"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4pPr>
            <a:lvl5pPr indent="0" lvl="4"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5pPr>
            <a:lvl6pPr indent="0" lvl="5"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6pPr>
            <a:lvl7pPr indent="0" lvl="6"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7pPr>
            <a:lvl8pPr indent="0" lvl="7"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8pPr>
            <a:lvl9pPr indent="0" lvl="8"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28"/>
          <p:cNvSpPr txBox="1"/>
          <p:nvPr>
            <p:ph type="title"/>
          </p:nvPr>
        </p:nvSpPr>
        <p:spPr>
          <a:xfrm>
            <a:off x="685800" y="514352"/>
            <a:ext cx="2743200" cy="11620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txBox="1"/>
          <p:nvPr>
            <p:ph idx="1" type="body"/>
          </p:nvPr>
        </p:nvSpPr>
        <p:spPr>
          <a:xfrm>
            <a:off x="685800" y="1676400"/>
            <a:ext cx="2743200" cy="4572000"/>
          </a:xfrm>
          <a:prstGeom prst="rect">
            <a:avLst/>
          </a:prstGeom>
          <a:noFill/>
          <a:ln>
            <a:noFill/>
          </a:ln>
        </p:spPr>
        <p:txBody>
          <a:bodyPr anchorCtr="0" anchor="t" bIns="45700" lIns="18275" spcFirstLastPara="1" rIns="18275" wrap="square" tIns="45700">
            <a:no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8" name="Google Shape;58;p28"/>
          <p:cNvSpPr txBox="1"/>
          <p:nvPr>
            <p:ph idx="2" type="body"/>
          </p:nvPr>
        </p:nvSpPr>
        <p:spPr>
          <a:xfrm>
            <a:off x="3575050" y="1676400"/>
            <a:ext cx="5111750" cy="4572000"/>
          </a:xfrm>
          <a:prstGeom prst="rect">
            <a:avLst/>
          </a:prstGeom>
          <a:noFill/>
          <a:ln>
            <a:noFill/>
          </a:ln>
        </p:spPr>
        <p:txBody>
          <a:bodyPr anchorCtr="0" anchor="t" bIns="45700" lIns="91425" spcFirstLastPara="1" rIns="91425" wrap="square" tIns="0">
            <a:no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9" name="Google Shape;59;p28"/>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8"/>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1pPr>
            <a:lvl2pPr indent="0" lvl="1"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2pPr>
            <a:lvl3pPr indent="0" lvl="2"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3pPr>
            <a:lvl4pPr indent="0" lvl="3"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4pPr>
            <a:lvl5pPr indent="0" lvl="4"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5pPr>
            <a:lvl6pPr indent="0" lvl="5"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6pPr>
            <a:lvl7pPr indent="0" lvl="6"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7pPr>
            <a:lvl8pPr indent="0" lvl="7"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8pPr>
            <a:lvl9pPr indent="0" lvl="8"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29"/>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9"/>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1pPr>
            <a:lvl2pPr indent="0" lvl="1"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2pPr>
            <a:lvl3pPr indent="0" lvl="2"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3pPr>
            <a:lvl4pPr indent="0" lvl="3"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4pPr>
            <a:lvl5pPr indent="0" lvl="4"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5pPr>
            <a:lvl6pPr indent="0" lvl="5"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6pPr>
            <a:lvl7pPr indent="0" lvl="6"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7pPr>
            <a:lvl8pPr indent="0" lvl="7"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8pPr>
            <a:lvl9pPr indent="0" lvl="8"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30"/>
          <p:cNvSpPr txBox="1"/>
          <p:nvPr>
            <p:ph type="title"/>
          </p:nvPr>
        </p:nvSpPr>
        <p:spPr>
          <a:xfrm>
            <a:off x="457200" y="704088"/>
            <a:ext cx="8305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b="0" sz="500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0"/>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0"/>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1pPr>
            <a:lvl2pPr indent="0" lvl="1"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2pPr>
            <a:lvl3pPr indent="0" lvl="2"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3pPr>
            <a:lvl4pPr indent="0" lvl="3"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4pPr>
            <a:lvl5pPr indent="0" lvl="4"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5pPr>
            <a:lvl6pPr indent="0" lvl="5"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6pPr>
            <a:lvl7pPr indent="0" lvl="6"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7pPr>
            <a:lvl8pPr indent="0" lvl="7"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8pPr>
            <a:lvl9pPr indent="0" lvl="8"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1" name="Shape 71"/>
        <p:cNvGrpSpPr/>
        <p:nvPr/>
      </p:nvGrpSpPr>
      <p:grpSpPr>
        <a:xfrm>
          <a:off x="0" y="0"/>
          <a:ext cx="0" cy="0"/>
          <a:chOff x="0" y="0"/>
          <a:chExt cx="0" cy="0"/>
        </a:xfrm>
      </p:grpSpPr>
      <p:sp>
        <p:nvSpPr>
          <p:cNvPr id="72" name="Google Shape;72;p31"/>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1"/>
          <p:cNvSpPr txBox="1"/>
          <p:nvPr>
            <p:ph idx="1" type="body"/>
          </p:nvPr>
        </p:nvSpPr>
        <p:spPr>
          <a:xfrm>
            <a:off x="457200" y="1855248"/>
            <a:ext cx="4040188" cy="65935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4" name="Google Shape;74;p31"/>
          <p:cNvSpPr txBox="1"/>
          <p:nvPr>
            <p:ph idx="2" type="body"/>
          </p:nvPr>
        </p:nvSpPr>
        <p:spPr>
          <a:xfrm>
            <a:off x="4645025" y="1859757"/>
            <a:ext cx="4041775" cy="654843"/>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5" name="Google Shape;75;p31"/>
          <p:cNvSpPr txBox="1"/>
          <p:nvPr>
            <p:ph idx="3" type="body"/>
          </p:nvPr>
        </p:nvSpPr>
        <p:spPr>
          <a:xfrm>
            <a:off x="457200" y="2514600"/>
            <a:ext cx="4040188" cy="3845720"/>
          </a:xfrm>
          <a:prstGeom prst="rect">
            <a:avLst/>
          </a:prstGeom>
          <a:noFill/>
          <a:ln>
            <a:noFill/>
          </a:ln>
        </p:spPr>
        <p:txBody>
          <a:bodyPr anchorCtr="0" anchor="t" bIns="45700" lIns="91425" spcFirstLastPara="1" rIns="91425" wrap="square" tIns="0">
            <a:no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6" name="Google Shape;76;p31"/>
          <p:cNvSpPr txBox="1"/>
          <p:nvPr>
            <p:ph idx="4" type="body"/>
          </p:nvPr>
        </p:nvSpPr>
        <p:spPr>
          <a:xfrm>
            <a:off x="4645025" y="2514600"/>
            <a:ext cx="4041775" cy="3845720"/>
          </a:xfrm>
          <a:prstGeom prst="rect">
            <a:avLst/>
          </a:prstGeom>
          <a:noFill/>
          <a:ln>
            <a:noFill/>
          </a:ln>
        </p:spPr>
        <p:txBody>
          <a:bodyPr anchorCtr="0" anchor="t" bIns="45700" lIns="91425" spcFirstLastPara="1" rIns="91425" wrap="square" tIns="0">
            <a:no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7" name="Google Shape;77;p3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1pPr>
            <a:lvl2pPr indent="0" lvl="1"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2pPr>
            <a:lvl3pPr indent="0" lvl="2"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3pPr>
            <a:lvl4pPr indent="0" lvl="3"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4pPr>
            <a:lvl5pPr indent="0" lvl="4"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5pPr>
            <a:lvl6pPr indent="0" lvl="5"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6pPr>
            <a:lvl7pPr indent="0" lvl="6"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7pPr>
            <a:lvl8pPr indent="0" lvl="7"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8pPr>
            <a:lvl9pPr indent="0" lvl="8"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0" name="Shape 80"/>
        <p:cNvGrpSpPr/>
        <p:nvPr/>
      </p:nvGrpSpPr>
      <p:grpSpPr>
        <a:xfrm>
          <a:off x="0" y="0"/>
          <a:ext cx="0" cy="0"/>
          <a:chOff x="0" y="0"/>
          <a:chExt cx="0" cy="0"/>
        </a:xfrm>
      </p:grpSpPr>
      <p:sp>
        <p:nvSpPr>
          <p:cNvPr id="81" name="Google Shape;81;p32"/>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2"/>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3" name="Google Shape;83;p32"/>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4" name="Google Shape;84;p3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1pPr>
            <a:lvl2pPr indent="0" lvl="1"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2pPr>
            <a:lvl3pPr indent="0" lvl="2"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3pPr>
            <a:lvl4pPr indent="0" lvl="3"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4pPr>
            <a:lvl5pPr indent="0" lvl="4"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5pPr>
            <a:lvl6pPr indent="0" lvl="5"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6pPr>
            <a:lvl7pPr indent="0" lvl="6"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7pPr>
            <a:lvl8pPr indent="0" lvl="7"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8pPr>
            <a:lvl9pPr indent="0" lvl="8" marL="0" marR="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2"/>
          <p:cNvSpPr/>
          <p:nvPr/>
        </p:nvSpPr>
        <p:spPr>
          <a:xfrm>
            <a:off x="-9525" y="-7937"/>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705"/>
                </a:srgbClr>
              </a:gs>
              <a:gs pos="100000">
                <a:srgbClr val="00EBF8">
                  <a:alpha val="54901"/>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 name="Google Shape;11;p22"/>
          <p:cNvSpPr/>
          <p:nvPr/>
        </p:nvSpPr>
        <p:spPr>
          <a:xfrm>
            <a:off x="4381500" y="-7937"/>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gs>
              <a:gs pos="80000">
                <a:srgbClr val="009BE5"/>
              </a:gs>
              <a:gs pos="100000">
                <a:srgbClr val="009BE5"/>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nvGrpSpPr>
          <p:cNvPr id="12" name="Google Shape;12;p22"/>
          <p:cNvGrpSpPr/>
          <p:nvPr/>
        </p:nvGrpSpPr>
        <p:grpSpPr>
          <a:xfrm>
            <a:off x="-29327" y="-14808"/>
            <a:ext cx="9198219" cy="1083716"/>
            <a:chOff x="-29322" y="-1971"/>
            <a:chExt cx="9198255" cy="1086266"/>
          </a:xfrm>
        </p:grpSpPr>
        <p:sp>
          <p:nvSpPr>
            <p:cNvPr id="13" name="Google Shape;13;p22"/>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 name="Google Shape;14;p22"/>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5" name="Google Shape;15;p22"/>
          <p:cNvSpPr txBox="1"/>
          <p:nvPr>
            <p:ph type="title"/>
          </p:nvPr>
        </p:nvSpPr>
        <p:spPr>
          <a:xfrm>
            <a:off x="457200" y="704850"/>
            <a:ext cx="8229600" cy="1143000"/>
          </a:xfrm>
          <a:prstGeom prst="rect">
            <a:avLst/>
          </a:prstGeom>
          <a:noFill/>
          <a:ln>
            <a:noFill/>
          </a:ln>
        </p:spPr>
        <p:txBody>
          <a:bodyPr anchorCtr="0" anchor="b" bIns="0" lIns="0" spcFirstLastPara="1" rIns="0" wrap="square" tIns="45700">
            <a:noAutofit/>
          </a:bodyPr>
          <a:lstStyle>
            <a:lvl1pPr lvl="0"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1pPr>
            <a:lvl2pPr lvl="1"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2pPr>
            <a:lvl3pPr lvl="2"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3pPr>
            <a:lvl4pPr lvl="3"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4pPr>
            <a:lvl5pPr lvl="4"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5pPr>
            <a:lvl6pPr lvl="5"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6pPr>
            <a:lvl7pPr lvl="6"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7pPr>
            <a:lvl8pPr lvl="7"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8pPr>
            <a:lvl9pPr lvl="8"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9pPr>
          </a:lstStyle>
          <a:p/>
        </p:txBody>
      </p:sp>
      <p:sp>
        <p:nvSpPr>
          <p:cNvPr id="16" name="Google Shape;16;p22"/>
          <p:cNvSpPr txBox="1"/>
          <p:nvPr>
            <p:ph idx="1" type="body"/>
          </p:nvPr>
        </p:nvSpPr>
        <p:spPr>
          <a:xfrm>
            <a:off x="457200" y="1935162"/>
            <a:ext cx="8229600" cy="4389437"/>
          </a:xfrm>
          <a:prstGeom prst="rect">
            <a:avLst/>
          </a:prstGeom>
          <a:noFill/>
          <a:ln>
            <a:noFill/>
          </a:ln>
        </p:spPr>
        <p:txBody>
          <a:bodyPr anchorCtr="0" anchor="t" bIns="45700" lIns="91425" spcFirstLastPara="1" rIns="91425" wrap="square" tIns="45700">
            <a:noAutofit/>
          </a:bodyPr>
          <a:lstStyle>
            <a:lvl1pPr indent="-385445" lvl="0" marL="457200" marR="0" rtl="0" algn="l">
              <a:spcBef>
                <a:spcPts val="520"/>
              </a:spcBef>
              <a:spcAft>
                <a:spcPts val="0"/>
              </a:spcAft>
              <a:buClr>
                <a:srgbClr val="0BD0D9"/>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rgbClr val="0BD0D9"/>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rgbClr val="10CF9B"/>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17" name="Google Shape;17;p2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8" name="Google Shape;18;p2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9" name="Google Shape;19;p2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D1EAEE"/>
              </a:buClr>
              <a:buSzPts val="1200"/>
              <a:buFont typeface="Arial"/>
              <a:buNone/>
              <a:defRPr b="0" i="0" sz="1200" u="none">
                <a:solidFill>
                  <a:srgbClr val="D1EAEE"/>
                </a:solidFill>
                <a:latin typeface="Arial"/>
                <a:ea typeface="Arial"/>
                <a:cs typeface="Arial"/>
                <a:sym typeface="Arial"/>
              </a:defRPr>
            </a:lvl1pPr>
            <a:lvl2pPr indent="0" lvl="1" marL="0" marR="0" rtl="0" algn="r">
              <a:lnSpc>
                <a:spcPct val="100000"/>
              </a:lnSpc>
              <a:spcBef>
                <a:spcPts val="0"/>
              </a:spcBef>
              <a:spcAft>
                <a:spcPts val="0"/>
              </a:spcAft>
              <a:buClr>
                <a:srgbClr val="D1EAEE"/>
              </a:buClr>
              <a:buSzPts val="1200"/>
              <a:buFont typeface="Arial"/>
              <a:buNone/>
              <a:defRPr b="0" i="0" sz="1200" u="none">
                <a:solidFill>
                  <a:srgbClr val="D1EAEE"/>
                </a:solidFill>
                <a:latin typeface="Arial"/>
                <a:ea typeface="Arial"/>
                <a:cs typeface="Arial"/>
                <a:sym typeface="Arial"/>
              </a:defRPr>
            </a:lvl2pPr>
            <a:lvl3pPr indent="0" lvl="2" marL="0" marR="0" rtl="0" algn="r">
              <a:lnSpc>
                <a:spcPct val="100000"/>
              </a:lnSpc>
              <a:spcBef>
                <a:spcPts val="0"/>
              </a:spcBef>
              <a:spcAft>
                <a:spcPts val="0"/>
              </a:spcAft>
              <a:buClr>
                <a:srgbClr val="D1EAEE"/>
              </a:buClr>
              <a:buSzPts val="1200"/>
              <a:buFont typeface="Arial"/>
              <a:buNone/>
              <a:defRPr b="0" i="0" sz="1200" u="none">
                <a:solidFill>
                  <a:srgbClr val="D1EAEE"/>
                </a:solidFill>
                <a:latin typeface="Arial"/>
                <a:ea typeface="Arial"/>
                <a:cs typeface="Arial"/>
                <a:sym typeface="Arial"/>
              </a:defRPr>
            </a:lvl3pPr>
            <a:lvl4pPr indent="0" lvl="3" marL="0" marR="0" rtl="0" algn="r">
              <a:lnSpc>
                <a:spcPct val="100000"/>
              </a:lnSpc>
              <a:spcBef>
                <a:spcPts val="0"/>
              </a:spcBef>
              <a:spcAft>
                <a:spcPts val="0"/>
              </a:spcAft>
              <a:buClr>
                <a:srgbClr val="D1EAEE"/>
              </a:buClr>
              <a:buSzPts val="1200"/>
              <a:buFont typeface="Arial"/>
              <a:buNone/>
              <a:defRPr b="0" i="0" sz="1200" u="none">
                <a:solidFill>
                  <a:srgbClr val="D1EAEE"/>
                </a:solidFill>
                <a:latin typeface="Arial"/>
                <a:ea typeface="Arial"/>
                <a:cs typeface="Arial"/>
                <a:sym typeface="Arial"/>
              </a:defRPr>
            </a:lvl4pPr>
            <a:lvl5pPr indent="0" lvl="4" marL="0" marR="0" rtl="0" algn="r">
              <a:lnSpc>
                <a:spcPct val="100000"/>
              </a:lnSpc>
              <a:spcBef>
                <a:spcPts val="0"/>
              </a:spcBef>
              <a:spcAft>
                <a:spcPts val="0"/>
              </a:spcAft>
              <a:buClr>
                <a:srgbClr val="D1EAEE"/>
              </a:buClr>
              <a:buSzPts val="1200"/>
              <a:buFont typeface="Arial"/>
              <a:buNone/>
              <a:defRPr b="0" i="0" sz="1200" u="none">
                <a:solidFill>
                  <a:srgbClr val="D1EAEE"/>
                </a:solidFill>
                <a:latin typeface="Arial"/>
                <a:ea typeface="Arial"/>
                <a:cs typeface="Arial"/>
                <a:sym typeface="Arial"/>
              </a:defRPr>
            </a:lvl5pPr>
            <a:lvl6pPr indent="0" lvl="5" marL="0" marR="0" rtl="0" algn="r">
              <a:lnSpc>
                <a:spcPct val="100000"/>
              </a:lnSpc>
              <a:spcBef>
                <a:spcPts val="0"/>
              </a:spcBef>
              <a:spcAft>
                <a:spcPts val="0"/>
              </a:spcAft>
              <a:buClr>
                <a:srgbClr val="D1EAEE"/>
              </a:buClr>
              <a:buSzPts val="1200"/>
              <a:buFont typeface="Arial"/>
              <a:buNone/>
              <a:defRPr b="0" i="0" sz="1200" u="none">
                <a:solidFill>
                  <a:srgbClr val="D1EAEE"/>
                </a:solidFill>
                <a:latin typeface="Arial"/>
                <a:ea typeface="Arial"/>
                <a:cs typeface="Arial"/>
                <a:sym typeface="Arial"/>
              </a:defRPr>
            </a:lvl6pPr>
            <a:lvl7pPr indent="0" lvl="6" marL="0" marR="0" rtl="0" algn="r">
              <a:lnSpc>
                <a:spcPct val="100000"/>
              </a:lnSpc>
              <a:spcBef>
                <a:spcPts val="0"/>
              </a:spcBef>
              <a:spcAft>
                <a:spcPts val="0"/>
              </a:spcAft>
              <a:buClr>
                <a:srgbClr val="D1EAEE"/>
              </a:buClr>
              <a:buSzPts val="1200"/>
              <a:buFont typeface="Arial"/>
              <a:buNone/>
              <a:defRPr b="0" i="0" sz="1200" u="none">
                <a:solidFill>
                  <a:srgbClr val="D1EAEE"/>
                </a:solidFill>
                <a:latin typeface="Arial"/>
                <a:ea typeface="Arial"/>
                <a:cs typeface="Arial"/>
                <a:sym typeface="Arial"/>
              </a:defRPr>
            </a:lvl7pPr>
            <a:lvl8pPr indent="0" lvl="7" marL="0" marR="0" rtl="0" algn="r">
              <a:lnSpc>
                <a:spcPct val="100000"/>
              </a:lnSpc>
              <a:spcBef>
                <a:spcPts val="0"/>
              </a:spcBef>
              <a:spcAft>
                <a:spcPts val="0"/>
              </a:spcAft>
              <a:buClr>
                <a:srgbClr val="D1EAEE"/>
              </a:buClr>
              <a:buSzPts val="1200"/>
              <a:buFont typeface="Arial"/>
              <a:buNone/>
              <a:defRPr b="0" i="0" sz="1200" u="none">
                <a:solidFill>
                  <a:srgbClr val="D1EAEE"/>
                </a:solidFill>
                <a:latin typeface="Arial"/>
                <a:ea typeface="Arial"/>
                <a:cs typeface="Arial"/>
                <a:sym typeface="Arial"/>
              </a:defRPr>
            </a:lvl8pPr>
            <a:lvl9pPr indent="0" lvl="8" marL="0" marR="0" rtl="0" algn="r">
              <a:lnSpc>
                <a:spcPct val="100000"/>
              </a:lnSpc>
              <a:spcBef>
                <a:spcPts val="0"/>
              </a:spcBef>
              <a:spcAft>
                <a:spcPts val="0"/>
              </a:spcAft>
              <a:buClr>
                <a:srgbClr val="D1EAEE"/>
              </a:buClr>
              <a:buSzPts val="1200"/>
              <a:buFont typeface="Arial"/>
              <a:buNone/>
              <a:defRPr b="0" i="0" sz="1200" u="none">
                <a:solidFill>
                  <a:srgbClr val="D1EAE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6" name="Shape 26"/>
        <p:cNvGrpSpPr/>
        <p:nvPr/>
      </p:nvGrpSpPr>
      <p:grpSpPr>
        <a:xfrm>
          <a:off x="0" y="0"/>
          <a:ext cx="0" cy="0"/>
          <a:chOff x="0" y="0"/>
          <a:chExt cx="0" cy="0"/>
        </a:xfrm>
      </p:grpSpPr>
      <p:sp>
        <p:nvSpPr>
          <p:cNvPr id="27" name="Google Shape;27;p24"/>
          <p:cNvSpPr/>
          <p:nvPr/>
        </p:nvSpPr>
        <p:spPr>
          <a:xfrm>
            <a:off x="-9525" y="-7937"/>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705"/>
                </a:srgbClr>
              </a:gs>
              <a:gs pos="100000">
                <a:srgbClr val="00EBF8">
                  <a:alpha val="54901"/>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 name="Google Shape;28;p24"/>
          <p:cNvSpPr/>
          <p:nvPr/>
        </p:nvSpPr>
        <p:spPr>
          <a:xfrm>
            <a:off x="4381500" y="-7937"/>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gs>
              <a:gs pos="80000">
                <a:srgbClr val="009BE5"/>
              </a:gs>
              <a:gs pos="100000">
                <a:srgbClr val="009BE5"/>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 name="Google Shape;29;p24"/>
          <p:cNvSpPr txBox="1"/>
          <p:nvPr>
            <p:ph type="title"/>
          </p:nvPr>
        </p:nvSpPr>
        <p:spPr>
          <a:xfrm>
            <a:off x="457200" y="704850"/>
            <a:ext cx="8229600" cy="1143000"/>
          </a:xfrm>
          <a:prstGeom prst="rect">
            <a:avLst/>
          </a:prstGeom>
          <a:noFill/>
          <a:ln>
            <a:noFill/>
          </a:ln>
        </p:spPr>
        <p:txBody>
          <a:bodyPr anchorCtr="0" anchor="b" bIns="0" lIns="0" spcFirstLastPara="1" rIns="0" wrap="square" tIns="45700">
            <a:noAutofit/>
          </a:bodyPr>
          <a:lstStyle>
            <a:lvl1pPr lv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1pPr>
            <a:lvl2pPr lvl="1"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2pPr>
            <a:lvl3pPr lvl="2"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3pPr>
            <a:lvl4pPr lvl="3"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4pPr>
            <a:lvl5pPr lvl="4"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5pPr>
            <a:lvl6pPr lvl="5"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6pPr>
            <a:lvl7pPr lvl="6"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7pPr>
            <a:lvl8pPr lvl="7"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8pPr>
            <a:lvl9pPr lvl="8"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9pPr>
          </a:lstStyle>
          <a:p/>
        </p:txBody>
      </p:sp>
      <p:sp>
        <p:nvSpPr>
          <p:cNvPr id="30" name="Google Shape;30;p24"/>
          <p:cNvSpPr txBox="1"/>
          <p:nvPr>
            <p:ph idx="1" type="body"/>
          </p:nvPr>
        </p:nvSpPr>
        <p:spPr>
          <a:xfrm>
            <a:off x="457200" y="1935162"/>
            <a:ext cx="8229600" cy="4389437"/>
          </a:xfrm>
          <a:prstGeom prst="rect">
            <a:avLst/>
          </a:prstGeom>
          <a:noFill/>
          <a:ln>
            <a:noFill/>
          </a:ln>
        </p:spPr>
        <p:txBody>
          <a:bodyPr anchorCtr="0" anchor="t" bIns="45700" lIns="91425" spcFirstLastPara="1" rIns="91425" wrap="square" tIns="45700">
            <a:noAutofit/>
          </a:bodyPr>
          <a:lstStyle>
            <a:lvl1pPr indent="-385445" lvl="0" marL="457200" marR="0" rtl="0" algn="l">
              <a:spcBef>
                <a:spcPts val="520"/>
              </a:spcBef>
              <a:spcAft>
                <a:spcPts val="0"/>
              </a:spcAft>
              <a:buClr>
                <a:srgbClr val="0BD0D9"/>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rgbClr val="0BD0D9"/>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rgbClr val="10CF9B"/>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31" name="Google Shape;31;p2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 name="Google Shape;32;p2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 name="Google Shape;33;p2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1pPr>
            <a:lvl2pPr indent="0" lvl="1" marL="0" marR="0" rtl="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2pPr>
            <a:lvl3pPr indent="0" lvl="2" marL="0" marR="0" rtl="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3pPr>
            <a:lvl4pPr indent="0" lvl="3" marL="0" marR="0" rtl="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4pPr>
            <a:lvl5pPr indent="0" lvl="4" marL="0" marR="0" rtl="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5pPr>
            <a:lvl6pPr indent="0" lvl="5" marL="0" marR="0" rtl="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6pPr>
            <a:lvl7pPr indent="0" lvl="6" marL="0" marR="0" rtl="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7pPr>
            <a:lvl8pPr indent="0" lvl="7" marL="0" marR="0" rtl="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8pPr>
            <a:lvl9pPr indent="0" lvl="8" marL="0" marR="0" rtl="0" algn="r">
              <a:lnSpc>
                <a:spcPct val="100000"/>
              </a:lnSpc>
              <a:spcBef>
                <a:spcPts val="0"/>
              </a:spcBef>
              <a:spcAft>
                <a:spcPts val="0"/>
              </a:spcAft>
              <a:buClr>
                <a:srgbClr val="045C75"/>
              </a:buClr>
              <a:buSzPts val="1200"/>
              <a:buFont typeface="Arial"/>
              <a:buNone/>
              <a:defRPr b="0" i="0" sz="1200" u="none">
                <a:solidFill>
                  <a:srgbClr val="04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sz="1400">
              <a:solidFill>
                <a:srgbClr val="000000"/>
              </a:solidFill>
            </a:endParaRPr>
          </a:p>
        </p:txBody>
      </p:sp>
      <p:grpSp>
        <p:nvGrpSpPr>
          <p:cNvPr id="34" name="Google Shape;34;p24"/>
          <p:cNvGrpSpPr/>
          <p:nvPr/>
        </p:nvGrpSpPr>
        <p:grpSpPr>
          <a:xfrm>
            <a:off x="-29327" y="-14808"/>
            <a:ext cx="9198219" cy="1083716"/>
            <a:chOff x="-29322" y="-1971"/>
            <a:chExt cx="9198255" cy="1086266"/>
          </a:xfrm>
        </p:grpSpPr>
        <p:sp>
          <p:nvSpPr>
            <p:cNvPr id="35" name="Google Shape;35;p24"/>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 name="Google Shape;36;p24"/>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mailto:azure@minchschool.net" TargetMode="External"/><Relationship Id="rId4" Type="http://schemas.openxmlformats.org/officeDocument/2006/relationships/hyperlink" Target="mailto:aqua@minchschool.net" TargetMode="External"/><Relationship Id="rId5" Type="http://schemas.openxmlformats.org/officeDocument/2006/relationships/hyperlink" Target="mailto:admin@minchschool.ne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txBox="1"/>
          <p:nvPr>
            <p:ph idx="4294967295" type="ctrTitle"/>
          </p:nvPr>
        </p:nvSpPr>
        <p:spPr>
          <a:xfrm>
            <a:off x="533400" y="260648"/>
            <a:ext cx="7851648" cy="2304256"/>
          </a:xfrm>
          <a:prstGeom prst="rect">
            <a:avLst/>
          </a:prstGeom>
          <a:noFill/>
          <a:ln>
            <a:noFill/>
          </a:ln>
        </p:spPr>
        <p:txBody>
          <a:bodyPr anchorCtr="0" anchor="b" bIns="0" lIns="0" spcFirstLastPara="1" rIns="18275" wrap="square" tIns="0">
            <a:normAutofit/>
          </a:bodyPr>
          <a:lstStyle/>
          <a:p>
            <a:pPr indent="0" lvl="0" marL="0" marR="0" rtl="0" algn="ctr">
              <a:lnSpc>
                <a:spcPct val="100000"/>
              </a:lnSpc>
              <a:spcBef>
                <a:spcPts val="0"/>
              </a:spcBef>
              <a:spcAft>
                <a:spcPts val="0"/>
              </a:spcAft>
              <a:buClr>
                <a:srgbClr val="4CE0EA"/>
              </a:buClr>
              <a:buSzPts val="5600"/>
              <a:buFont typeface="Arial"/>
              <a:buNone/>
            </a:pPr>
            <a:r>
              <a:rPr b="1" i="0" lang="en-GB" sz="5600" u="none" cap="none" strike="noStrike">
                <a:solidFill>
                  <a:srgbClr val="4CE0EA"/>
                </a:solidFill>
                <a:latin typeface="Comic Sans MS"/>
                <a:ea typeface="Comic Sans MS"/>
                <a:cs typeface="Comic Sans MS"/>
                <a:sym typeface="Comic Sans MS"/>
              </a:rPr>
              <a:t>Indigo</a:t>
            </a:r>
            <a:r>
              <a:rPr b="1" lang="en-GB" sz="5600">
                <a:solidFill>
                  <a:srgbClr val="4CE0EA"/>
                </a:solidFill>
                <a:latin typeface="Comic Sans MS"/>
                <a:ea typeface="Comic Sans MS"/>
                <a:cs typeface="Comic Sans MS"/>
                <a:sym typeface="Comic Sans MS"/>
              </a:rPr>
              <a:t>,</a:t>
            </a:r>
            <a:r>
              <a:rPr b="1" i="0" lang="en-GB" sz="5600" u="none" cap="none" strike="noStrike">
                <a:solidFill>
                  <a:srgbClr val="4CE0EA"/>
                </a:solidFill>
                <a:latin typeface="Comic Sans MS"/>
                <a:ea typeface="Comic Sans MS"/>
                <a:cs typeface="Comic Sans MS"/>
                <a:sym typeface="Comic Sans MS"/>
              </a:rPr>
              <a:t> Azure, Aqua Year 1/2</a:t>
            </a:r>
            <a:endParaRPr>
              <a:latin typeface="Comic Sans MS"/>
              <a:ea typeface="Comic Sans MS"/>
              <a:cs typeface="Comic Sans MS"/>
              <a:sym typeface="Comic Sans MS"/>
            </a:endParaRPr>
          </a:p>
        </p:txBody>
      </p:sp>
      <p:sp>
        <p:nvSpPr>
          <p:cNvPr id="92" name="Google Shape;92;p1"/>
          <p:cNvSpPr txBox="1"/>
          <p:nvPr>
            <p:ph idx="1" type="subTitle"/>
          </p:nvPr>
        </p:nvSpPr>
        <p:spPr>
          <a:xfrm>
            <a:off x="1042975" y="2636823"/>
            <a:ext cx="6653100" cy="4151700"/>
          </a:xfrm>
          <a:prstGeom prst="rect">
            <a:avLst/>
          </a:prstGeom>
          <a:noFill/>
          <a:ln>
            <a:noFill/>
          </a:ln>
        </p:spPr>
        <p:txBody>
          <a:bodyPr anchorCtr="0" anchor="t" bIns="45700" lIns="0" spcFirstLastPara="1" rIns="18275" wrap="square" tIns="45700">
            <a:noAutofit/>
          </a:bodyPr>
          <a:lstStyle/>
          <a:p>
            <a:pPr indent="0" lvl="0" marL="0" rtl="0" algn="ctr">
              <a:lnSpc>
                <a:spcPct val="100000"/>
              </a:lnSpc>
              <a:spcBef>
                <a:spcPts val="0"/>
              </a:spcBef>
              <a:spcAft>
                <a:spcPts val="0"/>
              </a:spcAft>
              <a:buSzPts val="3420"/>
              <a:buNone/>
            </a:pPr>
            <a:r>
              <a:rPr i="0" lang="en-GB" sz="2200" u="none">
                <a:solidFill>
                  <a:schemeClr val="lt1"/>
                </a:solidFill>
                <a:latin typeface="Comic Sans MS"/>
                <a:ea typeface="Comic Sans MS"/>
                <a:cs typeface="Comic Sans MS"/>
                <a:sym typeface="Comic Sans MS"/>
              </a:rPr>
              <a:t>Miss Dymond</a:t>
            </a:r>
            <a:endParaRPr sz="2200">
              <a:latin typeface="Comic Sans MS"/>
              <a:ea typeface="Comic Sans MS"/>
              <a:cs typeface="Comic Sans MS"/>
              <a:sym typeface="Comic Sans MS"/>
            </a:endParaRPr>
          </a:p>
          <a:p>
            <a:pPr indent="0" lvl="0" marL="0" rtl="0" algn="ctr">
              <a:lnSpc>
                <a:spcPct val="100000"/>
              </a:lnSpc>
              <a:spcBef>
                <a:spcPts val="720"/>
              </a:spcBef>
              <a:spcAft>
                <a:spcPts val="0"/>
              </a:spcAft>
              <a:buSzPts val="3420"/>
              <a:buNone/>
            </a:pPr>
            <a:r>
              <a:rPr i="0" lang="en-GB" sz="2200" u="none">
                <a:solidFill>
                  <a:schemeClr val="lt1"/>
                </a:solidFill>
                <a:latin typeface="Comic Sans MS"/>
                <a:ea typeface="Comic Sans MS"/>
                <a:cs typeface="Comic Sans MS"/>
                <a:sym typeface="Comic Sans MS"/>
              </a:rPr>
              <a:t>Miss Miles</a:t>
            </a:r>
            <a:endParaRPr i="0" sz="2200" u="none">
              <a:solidFill>
                <a:schemeClr val="lt1"/>
              </a:solidFill>
              <a:latin typeface="Comic Sans MS"/>
              <a:ea typeface="Comic Sans MS"/>
              <a:cs typeface="Comic Sans MS"/>
              <a:sym typeface="Comic Sans MS"/>
            </a:endParaRPr>
          </a:p>
          <a:p>
            <a:pPr indent="0" lvl="0" marL="0" rtl="0" algn="ctr">
              <a:lnSpc>
                <a:spcPct val="100000"/>
              </a:lnSpc>
              <a:spcBef>
                <a:spcPts val="720"/>
              </a:spcBef>
              <a:spcAft>
                <a:spcPts val="0"/>
              </a:spcAft>
              <a:buSzPts val="3420"/>
              <a:buNone/>
            </a:pPr>
            <a:r>
              <a:rPr lang="en-GB" sz="2200">
                <a:latin typeface="Comic Sans MS"/>
                <a:ea typeface="Comic Sans MS"/>
                <a:cs typeface="Comic Sans MS"/>
                <a:sym typeface="Comic Sans MS"/>
              </a:rPr>
              <a:t>Mrs Jackson</a:t>
            </a:r>
            <a:endParaRPr sz="2200">
              <a:latin typeface="Comic Sans MS"/>
              <a:ea typeface="Comic Sans MS"/>
              <a:cs typeface="Comic Sans MS"/>
              <a:sym typeface="Comic Sans MS"/>
            </a:endParaRPr>
          </a:p>
          <a:p>
            <a:pPr indent="0" lvl="0" marL="0" rtl="0" algn="ctr">
              <a:lnSpc>
                <a:spcPct val="100000"/>
              </a:lnSpc>
              <a:spcBef>
                <a:spcPts val="720"/>
              </a:spcBef>
              <a:spcAft>
                <a:spcPts val="0"/>
              </a:spcAft>
              <a:buSzPts val="3420"/>
              <a:buNone/>
            </a:pPr>
            <a:r>
              <a:rPr lang="en-GB" sz="2200">
                <a:latin typeface="Comic Sans MS"/>
                <a:ea typeface="Comic Sans MS"/>
                <a:cs typeface="Comic Sans MS"/>
                <a:sym typeface="Comic Sans MS"/>
              </a:rPr>
              <a:t>Mrs Wilcox</a:t>
            </a:r>
            <a:endParaRPr sz="2200">
              <a:latin typeface="Comic Sans MS"/>
              <a:ea typeface="Comic Sans MS"/>
              <a:cs typeface="Comic Sans MS"/>
              <a:sym typeface="Comic Sans MS"/>
            </a:endParaRPr>
          </a:p>
          <a:p>
            <a:pPr indent="0" lvl="0" marL="0" rtl="0" algn="ctr">
              <a:lnSpc>
                <a:spcPct val="100000"/>
              </a:lnSpc>
              <a:spcBef>
                <a:spcPts val="720"/>
              </a:spcBef>
              <a:spcAft>
                <a:spcPts val="0"/>
              </a:spcAft>
              <a:buSzPts val="3420"/>
              <a:buNone/>
            </a:pPr>
            <a:r>
              <a:rPr i="0" lang="en-GB" sz="2200" u="none">
                <a:solidFill>
                  <a:schemeClr val="lt1"/>
                </a:solidFill>
                <a:latin typeface="Comic Sans MS"/>
                <a:ea typeface="Comic Sans MS"/>
                <a:cs typeface="Comic Sans MS"/>
                <a:sym typeface="Comic Sans MS"/>
              </a:rPr>
              <a:t>Mrs </a:t>
            </a:r>
            <a:r>
              <a:rPr lang="en-GB" sz="2200">
                <a:latin typeface="Comic Sans MS"/>
                <a:ea typeface="Comic Sans MS"/>
                <a:cs typeface="Comic Sans MS"/>
                <a:sym typeface="Comic Sans MS"/>
              </a:rPr>
              <a:t>Bailey</a:t>
            </a:r>
            <a:endParaRPr sz="2200">
              <a:latin typeface="Comic Sans MS"/>
              <a:ea typeface="Comic Sans MS"/>
              <a:cs typeface="Comic Sans MS"/>
              <a:sym typeface="Comic Sans MS"/>
            </a:endParaRPr>
          </a:p>
          <a:p>
            <a:pPr indent="0" lvl="0" marL="457200" rtl="0" algn="l">
              <a:lnSpc>
                <a:spcPct val="100000"/>
              </a:lnSpc>
              <a:spcBef>
                <a:spcPts val="720"/>
              </a:spcBef>
              <a:spcAft>
                <a:spcPts val="0"/>
              </a:spcAft>
              <a:buNone/>
            </a:pPr>
            <a:r>
              <a:rPr lang="en-GB" sz="2200">
                <a:latin typeface="Comic Sans MS"/>
                <a:ea typeface="Comic Sans MS"/>
                <a:cs typeface="Comic Sans MS"/>
                <a:sym typeface="Comic Sans MS"/>
              </a:rPr>
              <a:t>                         Miss Stokes</a:t>
            </a:r>
            <a:endParaRPr sz="2200">
              <a:latin typeface="Comic Sans MS"/>
              <a:ea typeface="Comic Sans MS"/>
              <a:cs typeface="Comic Sans MS"/>
              <a:sym typeface="Comic Sans MS"/>
            </a:endParaRPr>
          </a:p>
          <a:p>
            <a:pPr indent="0" lvl="0" marL="0" rtl="0" algn="ctr">
              <a:lnSpc>
                <a:spcPct val="100000"/>
              </a:lnSpc>
              <a:spcBef>
                <a:spcPts val="720"/>
              </a:spcBef>
              <a:spcAft>
                <a:spcPts val="0"/>
              </a:spcAft>
              <a:buSzPts val="3420"/>
              <a:buNone/>
            </a:pPr>
            <a:r>
              <a:rPr lang="en-GB" sz="2200">
                <a:latin typeface="Comic Sans MS"/>
                <a:ea typeface="Comic Sans MS"/>
                <a:cs typeface="Comic Sans MS"/>
                <a:sym typeface="Comic Sans MS"/>
              </a:rPr>
              <a:t>Mrs Owen</a:t>
            </a:r>
            <a:endParaRPr sz="2200">
              <a:latin typeface="Comic Sans MS"/>
              <a:ea typeface="Comic Sans MS"/>
              <a:cs typeface="Comic Sans MS"/>
              <a:sym typeface="Comic Sans MS"/>
            </a:endParaRPr>
          </a:p>
          <a:p>
            <a:pPr indent="0" lvl="0" marL="0" rtl="0" algn="ctr">
              <a:lnSpc>
                <a:spcPct val="100000"/>
              </a:lnSpc>
              <a:spcBef>
                <a:spcPts val="720"/>
              </a:spcBef>
              <a:spcAft>
                <a:spcPts val="0"/>
              </a:spcAft>
              <a:buSzPts val="3420"/>
              <a:buNone/>
            </a:pPr>
            <a:r>
              <a:rPr lang="en-GB" sz="2200">
                <a:latin typeface="Comic Sans MS"/>
                <a:ea typeface="Comic Sans MS"/>
                <a:cs typeface="Comic Sans MS"/>
                <a:sym typeface="Comic Sans MS"/>
              </a:rPr>
              <a:t>Mrs Ellis</a:t>
            </a:r>
            <a:endParaRPr sz="2200">
              <a:latin typeface="Comic Sans MS"/>
              <a:ea typeface="Comic Sans MS"/>
              <a:cs typeface="Comic Sans MS"/>
              <a:sym typeface="Comic Sans MS"/>
            </a:endParaRPr>
          </a:p>
          <a:p>
            <a:pPr indent="0" lvl="0" marL="0" rtl="0" algn="ctr">
              <a:lnSpc>
                <a:spcPct val="100000"/>
              </a:lnSpc>
              <a:spcBef>
                <a:spcPts val="720"/>
              </a:spcBef>
              <a:spcAft>
                <a:spcPts val="0"/>
              </a:spcAft>
              <a:buSzPts val="3420"/>
              <a:buNone/>
            </a:pPr>
            <a:r>
              <a:rPr lang="en-GB" sz="2200">
                <a:latin typeface="Comic Sans MS"/>
                <a:ea typeface="Comic Sans MS"/>
                <a:cs typeface="Comic Sans MS"/>
                <a:sym typeface="Comic Sans MS"/>
              </a:rPr>
              <a:t>Mrs Evans</a:t>
            </a:r>
            <a:endParaRPr sz="2200">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9"/>
          <p:cNvSpPr txBox="1"/>
          <p:nvPr>
            <p:ph idx="1" type="body"/>
          </p:nvPr>
        </p:nvSpPr>
        <p:spPr>
          <a:xfrm>
            <a:off x="468312" y="2349500"/>
            <a:ext cx="8291512" cy="3887787"/>
          </a:xfrm>
          <a:prstGeom prst="rect">
            <a:avLst/>
          </a:prstGeom>
          <a:noFill/>
          <a:ln>
            <a:noFill/>
          </a:ln>
        </p:spPr>
        <p:txBody>
          <a:bodyPr anchorCtr="0" anchor="t" bIns="45700" lIns="91425" spcFirstLastPara="1" rIns="91425" wrap="square" tIns="45700">
            <a:normAutofit lnSpcReduction="20000"/>
          </a:bodyPr>
          <a:lstStyle/>
          <a:p>
            <a:pPr indent="-273050" lvl="0" marL="273050" marR="0" rtl="0" algn="l">
              <a:lnSpc>
                <a:spcPct val="90000"/>
              </a:lnSpc>
              <a:spcBef>
                <a:spcPts val="0"/>
              </a:spcBef>
              <a:spcAft>
                <a:spcPts val="0"/>
              </a:spcAft>
              <a:buClr>
                <a:srgbClr val="0BD0D9"/>
              </a:buClr>
              <a:buSzPts val="2470"/>
              <a:buFont typeface="Noto Sans Symbols"/>
              <a:buChar char="●"/>
            </a:pPr>
            <a:r>
              <a:rPr b="0" i="0" lang="en-GB" sz="2600" u="none">
                <a:solidFill>
                  <a:schemeClr val="dk1"/>
                </a:solidFill>
                <a:latin typeface="Comic Sans MS"/>
                <a:ea typeface="Comic Sans MS"/>
                <a:cs typeface="Comic Sans MS"/>
                <a:sym typeface="Comic Sans MS"/>
              </a:rPr>
              <a:t>PSHE will be taught in a variety of ways including circle time, assemblies, reflection time and P4C (Philosophy for Children).</a:t>
            </a:r>
            <a:endParaRPr/>
          </a:p>
          <a:p>
            <a:pPr indent="0" lvl="0" marL="273050" marR="0" rtl="0" algn="l">
              <a:lnSpc>
                <a:spcPct val="90000"/>
              </a:lnSpc>
              <a:spcBef>
                <a:spcPts val="520"/>
              </a:spcBef>
              <a:spcAft>
                <a:spcPts val="0"/>
              </a:spcAft>
              <a:buNone/>
            </a:pPr>
            <a:r>
              <a:t/>
            </a:r>
            <a:endParaRPr b="0" i="0" sz="2600" u="none">
              <a:solidFill>
                <a:schemeClr val="dk1"/>
              </a:solidFill>
              <a:latin typeface="Comic Sans MS"/>
              <a:ea typeface="Comic Sans MS"/>
              <a:cs typeface="Comic Sans MS"/>
              <a:sym typeface="Comic Sans MS"/>
            </a:endParaRPr>
          </a:p>
          <a:p>
            <a:pPr indent="-273050" lvl="0" marL="273050" marR="0" rtl="0" algn="l">
              <a:lnSpc>
                <a:spcPct val="90000"/>
              </a:lnSpc>
              <a:spcBef>
                <a:spcPts val="520"/>
              </a:spcBef>
              <a:spcAft>
                <a:spcPts val="0"/>
              </a:spcAft>
              <a:buClr>
                <a:srgbClr val="0BD0D9"/>
              </a:buClr>
              <a:buSzPts val="2470"/>
              <a:buFont typeface="Noto Sans Symbols"/>
              <a:buChar char="●"/>
            </a:pPr>
            <a:r>
              <a:rPr b="0" i="0" lang="en-GB" sz="2600" u="none">
                <a:solidFill>
                  <a:schemeClr val="dk1"/>
                </a:solidFill>
                <a:latin typeface="Comic Sans MS"/>
                <a:ea typeface="Comic Sans MS"/>
                <a:cs typeface="Comic Sans MS"/>
                <a:sym typeface="Comic Sans MS"/>
              </a:rPr>
              <a:t>There will be a different value each term that will be the focus of assemblies. </a:t>
            </a:r>
            <a:endParaRPr/>
          </a:p>
          <a:p>
            <a:pPr indent="0" lvl="0" marL="273050" marR="0" rtl="0" algn="l">
              <a:lnSpc>
                <a:spcPct val="90000"/>
              </a:lnSpc>
              <a:spcBef>
                <a:spcPts val="520"/>
              </a:spcBef>
              <a:spcAft>
                <a:spcPts val="0"/>
              </a:spcAft>
              <a:buNone/>
            </a:pPr>
            <a:r>
              <a:t/>
            </a:r>
            <a:endParaRPr b="0" i="0" sz="2600" u="none">
              <a:solidFill>
                <a:schemeClr val="dk1"/>
              </a:solidFill>
              <a:latin typeface="Comic Sans MS"/>
              <a:ea typeface="Comic Sans MS"/>
              <a:cs typeface="Comic Sans MS"/>
              <a:sym typeface="Comic Sans MS"/>
            </a:endParaRPr>
          </a:p>
          <a:p>
            <a:pPr indent="-273050" lvl="0" marL="273050" marR="0" rtl="0" algn="l">
              <a:lnSpc>
                <a:spcPct val="90000"/>
              </a:lnSpc>
              <a:spcBef>
                <a:spcPts val="520"/>
              </a:spcBef>
              <a:spcAft>
                <a:spcPts val="0"/>
              </a:spcAft>
              <a:buClr>
                <a:srgbClr val="0BD0D9"/>
              </a:buClr>
              <a:buSzPts val="2470"/>
              <a:buFont typeface="Noto Sans Symbols"/>
              <a:buChar char="●"/>
            </a:pPr>
            <a:r>
              <a:rPr b="1" i="0" lang="en-GB" sz="2600" u="none">
                <a:solidFill>
                  <a:schemeClr val="dk1"/>
                </a:solidFill>
                <a:latin typeface="Comic Sans MS"/>
                <a:ea typeface="Comic Sans MS"/>
                <a:cs typeface="Comic Sans MS"/>
                <a:sym typeface="Comic Sans MS"/>
              </a:rPr>
              <a:t>RE- </a:t>
            </a:r>
            <a:r>
              <a:rPr lang="en-GB">
                <a:latin typeface="Comic Sans MS"/>
                <a:ea typeface="Comic Sans MS"/>
                <a:cs typeface="Comic Sans MS"/>
                <a:sym typeface="Comic Sans MS"/>
              </a:rPr>
              <a:t>usually block</a:t>
            </a:r>
            <a:r>
              <a:rPr b="0" i="0" lang="en-GB" sz="2600" u="none">
                <a:solidFill>
                  <a:schemeClr val="dk1"/>
                </a:solidFill>
                <a:latin typeface="Comic Sans MS"/>
                <a:ea typeface="Comic Sans MS"/>
                <a:cs typeface="Comic Sans MS"/>
                <a:sym typeface="Comic Sans MS"/>
              </a:rPr>
              <a:t> taught in the last week before each term ends.</a:t>
            </a:r>
            <a:endParaRPr/>
          </a:p>
          <a:p>
            <a:pPr indent="-128270" lvl="0" marL="273050" marR="0" rtl="0" algn="l">
              <a:lnSpc>
                <a:spcPct val="90000"/>
              </a:lnSpc>
              <a:spcBef>
                <a:spcPts val="480"/>
              </a:spcBef>
              <a:spcAft>
                <a:spcPts val="0"/>
              </a:spcAft>
              <a:buClr>
                <a:srgbClr val="0BD0D9"/>
              </a:buClr>
              <a:buSzPts val="2280"/>
              <a:buFont typeface="Noto Sans Symbols"/>
              <a:buNone/>
            </a:pPr>
            <a:r>
              <a:t/>
            </a:r>
            <a:endParaRPr b="0" baseline="30000" i="0" sz="2400" u="none">
              <a:solidFill>
                <a:schemeClr val="dk1"/>
              </a:solidFill>
              <a:latin typeface="Constantia"/>
              <a:ea typeface="Constantia"/>
              <a:cs typeface="Constantia"/>
              <a:sym typeface="Constantia"/>
            </a:endParaRPr>
          </a:p>
          <a:p>
            <a:pPr indent="-128270" lvl="0" marL="273050" marR="0" rtl="0" algn="l">
              <a:lnSpc>
                <a:spcPct val="90000"/>
              </a:lnSpc>
              <a:spcBef>
                <a:spcPts val="480"/>
              </a:spcBef>
              <a:spcAft>
                <a:spcPts val="0"/>
              </a:spcAft>
              <a:buClr>
                <a:srgbClr val="0BD0D9"/>
              </a:buClr>
              <a:buSzPts val="2280"/>
              <a:buFont typeface="Noto Sans Symbols"/>
              <a:buNone/>
            </a:pPr>
            <a:r>
              <a:t/>
            </a:r>
            <a:endParaRPr b="0" i="0" sz="2400" u="none">
              <a:solidFill>
                <a:schemeClr val="dk1"/>
              </a:solidFill>
              <a:latin typeface="Constantia"/>
              <a:ea typeface="Constantia"/>
              <a:cs typeface="Constantia"/>
              <a:sym typeface="Constantia"/>
            </a:endParaRPr>
          </a:p>
          <a:p>
            <a:pPr indent="-128270" lvl="0" marL="273050" marR="0" rtl="0" algn="l">
              <a:spcBef>
                <a:spcPts val="480"/>
              </a:spcBef>
              <a:spcAft>
                <a:spcPts val="0"/>
              </a:spcAft>
              <a:buClr>
                <a:srgbClr val="0BD0D9"/>
              </a:buClr>
              <a:buSzPts val="2280"/>
              <a:buFont typeface="Noto Sans Symbols"/>
              <a:buNone/>
            </a:pPr>
            <a:r>
              <a:t/>
            </a:r>
            <a:endParaRPr b="0" i="0" sz="2400" u="none">
              <a:solidFill>
                <a:schemeClr val="dk1"/>
              </a:solidFill>
              <a:latin typeface="Constantia"/>
              <a:ea typeface="Constantia"/>
              <a:cs typeface="Constantia"/>
              <a:sym typeface="Constantia"/>
            </a:endParaRPr>
          </a:p>
        </p:txBody>
      </p:sp>
      <p:sp>
        <p:nvSpPr>
          <p:cNvPr id="155" name="Google Shape;155;p9"/>
          <p:cNvSpPr txBox="1"/>
          <p:nvPr>
            <p:ph type="title"/>
          </p:nvPr>
        </p:nvSpPr>
        <p:spPr>
          <a:xfrm>
            <a:off x="468312" y="908050"/>
            <a:ext cx="8229600" cy="1143000"/>
          </a:xfrm>
          <a:prstGeom prst="rect">
            <a:avLst/>
          </a:prstGeom>
          <a:noFill/>
          <a:ln>
            <a:noFill/>
          </a:ln>
        </p:spPr>
        <p:txBody>
          <a:bodyPr anchorCtr="0" anchor="b" bIns="0" lIns="0" spcFirstLastPara="1" rIns="0" wrap="square" tIns="45700">
            <a:noAutofit/>
          </a:bodyPr>
          <a:lstStyle/>
          <a:p>
            <a:pPr indent="0" lvl="0" marL="0" rtl="0" algn="ctr">
              <a:lnSpc>
                <a:spcPct val="100000"/>
              </a:lnSpc>
              <a:spcBef>
                <a:spcPts val="0"/>
              </a:spcBef>
              <a:spcAft>
                <a:spcPts val="0"/>
              </a:spcAft>
              <a:buClr>
                <a:schemeClr val="dk2"/>
              </a:buClr>
              <a:buSzPts val="5000"/>
              <a:buFont typeface="Arial"/>
              <a:buNone/>
            </a:pPr>
            <a:r>
              <a:rPr i="0" lang="en-GB" sz="5000" u="none">
                <a:solidFill>
                  <a:schemeClr val="dk2"/>
                </a:solidFill>
                <a:latin typeface="Comic Sans MS"/>
                <a:ea typeface="Comic Sans MS"/>
                <a:cs typeface="Comic Sans MS"/>
                <a:sym typeface="Comic Sans MS"/>
              </a:rPr>
              <a:t>P4C/values</a:t>
            </a:r>
            <a:endParaRPr>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0"/>
          <p:cNvSpPr txBox="1"/>
          <p:nvPr>
            <p:ph idx="1" type="body"/>
          </p:nvPr>
        </p:nvSpPr>
        <p:spPr>
          <a:xfrm>
            <a:off x="468312" y="2349500"/>
            <a:ext cx="8291512" cy="3887787"/>
          </a:xfrm>
          <a:prstGeom prst="rect">
            <a:avLst/>
          </a:prstGeom>
          <a:noFill/>
          <a:ln>
            <a:noFill/>
          </a:ln>
        </p:spPr>
        <p:txBody>
          <a:bodyPr anchorCtr="0" anchor="t" bIns="45700" lIns="91425" spcFirstLastPara="1" rIns="91425" wrap="square" tIns="45700">
            <a:normAutofit fontScale="70000" lnSpcReduction="10000"/>
          </a:bodyPr>
          <a:lstStyle/>
          <a:p>
            <a:pPr indent="-288629" lvl="0" marL="273050" marR="0" rtl="0" algn="l">
              <a:lnSpc>
                <a:spcPct val="100000"/>
              </a:lnSpc>
              <a:spcBef>
                <a:spcPts val="0"/>
              </a:spcBef>
              <a:spcAft>
                <a:spcPts val="0"/>
              </a:spcAft>
              <a:buClr>
                <a:schemeClr val="dk1"/>
              </a:buClr>
              <a:buSzPct val="100000"/>
              <a:buFont typeface="Comic Sans MS"/>
              <a:buChar char="●"/>
            </a:pPr>
            <a:r>
              <a:rPr b="0" i="0" lang="en-GB" sz="2793" u="none">
                <a:solidFill>
                  <a:schemeClr val="dk1"/>
                </a:solidFill>
                <a:latin typeface="Comic Sans MS"/>
                <a:ea typeface="Comic Sans MS"/>
                <a:cs typeface="Comic Sans MS"/>
                <a:sym typeface="Comic Sans MS"/>
              </a:rPr>
              <a:t>There will be a variety of topics taught through the year. Lots of practical opportunities will be provided as well as outdoor learning and trips. </a:t>
            </a:r>
            <a:endParaRPr sz="2793"/>
          </a:p>
          <a:p>
            <a:pPr indent="0" lvl="0" marL="273050" marR="0" rtl="0" algn="l">
              <a:lnSpc>
                <a:spcPct val="100000"/>
              </a:lnSpc>
              <a:spcBef>
                <a:spcPts val="480"/>
              </a:spcBef>
              <a:spcAft>
                <a:spcPts val="0"/>
              </a:spcAft>
              <a:buNone/>
            </a:pPr>
            <a:r>
              <a:t/>
            </a:r>
            <a:endParaRPr b="0" i="0" sz="2793" u="none">
              <a:solidFill>
                <a:schemeClr val="dk1"/>
              </a:solidFill>
              <a:latin typeface="Comic Sans MS"/>
              <a:ea typeface="Comic Sans MS"/>
              <a:cs typeface="Comic Sans MS"/>
              <a:sym typeface="Comic Sans MS"/>
            </a:endParaRPr>
          </a:p>
          <a:p>
            <a:pPr indent="-288629" lvl="0" marL="273050" marR="0" rtl="0" algn="l">
              <a:lnSpc>
                <a:spcPct val="100000"/>
              </a:lnSpc>
              <a:spcBef>
                <a:spcPts val="480"/>
              </a:spcBef>
              <a:spcAft>
                <a:spcPts val="0"/>
              </a:spcAft>
              <a:buClr>
                <a:schemeClr val="dk1"/>
              </a:buClr>
              <a:buSzPct val="100000"/>
              <a:buFont typeface="Comic Sans MS"/>
              <a:buChar char="●"/>
            </a:pPr>
            <a:r>
              <a:rPr b="0" i="0" lang="en-GB" sz="2793" u="none">
                <a:solidFill>
                  <a:schemeClr val="dk1"/>
                </a:solidFill>
                <a:latin typeface="Comic Sans MS"/>
                <a:ea typeface="Comic Sans MS"/>
                <a:cs typeface="Comic Sans MS"/>
                <a:sym typeface="Comic Sans MS"/>
              </a:rPr>
              <a:t>We will be following some eco curriculum units e.g. our current learning with the title “Where have all the trees gone?”</a:t>
            </a:r>
            <a:endParaRPr sz="2793"/>
          </a:p>
          <a:p>
            <a:pPr indent="0" lvl="0" marL="273050" marR="0" rtl="0" algn="l">
              <a:lnSpc>
                <a:spcPct val="100000"/>
              </a:lnSpc>
              <a:spcBef>
                <a:spcPts val="560"/>
              </a:spcBef>
              <a:spcAft>
                <a:spcPts val="0"/>
              </a:spcAft>
              <a:buNone/>
            </a:pPr>
            <a:r>
              <a:t/>
            </a:r>
            <a:endParaRPr sz="2793">
              <a:latin typeface="Comic Sans MS"/>
              <a:ea typeface="Comic Sans MS"/>
              <a:cs typeface="Comic Sans MS"/>
              <a:sym typeface="Comic Sans MS"/>
            </a:endParaRPr>
          </a:p>
          <a:p>
            <a:pPr indent="-288629" lvl="0" marL="273050" marR="0" rtl="0" algn="l">
              <a:lnSpc>
                <a:spcPct val="100000"/>
              </a:lnSpc>
              <a:spcBef>
                <a:spcPts val="560"/>
              </a:spcBef>
              <a:spcAft>
                <a:spcPts val="0"/>
              </a:spcAft>
              <a:buSzPct val="100000"/>
              <a:buFont typeface="Comic Sans MS"/>
              <a:buChar char="●"/>
            </a:pPr>
            <a:r>
              <a:rPr lang="en-GB" sz="2793">
                <a:latin typeface="Comic Sans MS"/>
                <a:ea typeface="Comic Sans MS"/>
                <a:cs typeface="Comic Sans MS"/>
                <a:sym typeface="Comic Sans MS"/>
              </a:rPr>
              <a:t>If you have </a:t>
            </a:r>
            <a:r>
              <a:rPr lang="en-GB" sz="2793">
                <a:latin typeface="Comic Sans MS"/>
                <a:ea typeface="Comic Sans MS"/>
                <a:cs typeface="Comic Sans MS"/>
                <a:sym typeface="Comic Sans MS"/>
              </a:rPr>
              <a:t>particular</a:t>
            </a:r>
            <a:r>
              <a:rPr lang="en-GB" sz="2793">
                <a:latin typeface="Comic Sans MS"/>
                <a:ea typeface="Comic Sans MS"/>
                <a:cs typeface="Comic Sans MS"/>
                <a:sym typeface="Comic Sans MS"/>
              </a:rPr>
              <a:t> skills or interests in any of our curriculum areas that you would like to share please get in touch. </a:t>
            </a:r>
            <a:endParaRPr sz="2793">
              <a:latin typeface="Comic Sans MS"/>
              <a:ea typeface="Comic Sans MS"/>
              <a:cs typeface="Comic Sans MS"/>
              <a:sym typeface="Comic Sans MS"/>
            </a:endParaRPr>
          </a:p>
          <a:p>
            <a:pPr indent="-116204" lvl="0" marL="273050" marR="0" rtl="0" algn="l">
              <a:lnSpc>
                <a:spcPct val="100000"/>
              </a:lnSpc>
              <a:spcBef>
                <a:spcPts val="520"/>
              </a:spcBef>
              <a:spcAft>
                <a:spcPts val="0"/>
              </a:spcAft>
              <a:buClr>
                <a:srgbClr val="0BD0D9"/>
              </a:buClr>
              <a:buSzPct val="95000"/>
              <a:buFont typeface="Noto Sans Symbols"/>
              <a:buNone/>
            </a:pPr>
            <a:r>
              <a:t/>
            </a:r>
            <a:endParaRPr b="0" baseline="30000" i="0" sz="2600" u="none">
              <a:solidFill>
                <a:schemeClr val="dk1"/>
              </a:solidFill>
              <a:latin typeface="Constantia"/>
              <a:ea typeface="Constantia"/>
              <a:cs typeface="Constantia"/>
              <a:sym typeface="Constantia"/>
            </a:endParaRPr>
          </a:p>
          <a:p>
            <a:pPr indent="-116204" lvl="0" marL="273050" marR="0" rtl="0" algn="l">
              <a:lnSpc>
                <a:spcPct val="100000"/>
              </a:lnSpc>
              <a:spcBef>
                <a:spcPts val="520"/>
              </a:spcBef>
              <a:spcAft>
                <a:spcPts val="0"/>
              </a:spcAft>
              <a:buClr>
                <a:srgbClr val="0BD0D9"/>
              </a:buClr>
              <a:buSzPct val="95000"/>
              <a:buFont typeface="Noto Sans Symbols"/>
              <a:buNone/>
            </a:pPr>
            <a:r>
              <a:t/>
            </a:r>
            <a:endParaRPr b="0" i="0" sz="2600" u="none">
              <a:solidFill>
                <a:schemeClr val="dk1"/>
              </a:solidFill>
              <a:latin typeface="Constantia"/>
              <a:ea typeface="Constantia"/>
              <a:cs typeface="Constantia"/>
              <a:sym typeface="Constantia"/>
            </a:endParaRPr>
          </a:p>
          <a:p>
            <a:pPr indent="-116204" lvl="0" marL="273050" marR="0" rtl="0" algn="l">
              <a:spcBef>
                <a:spcPts val="520"/>
              </a:spcBef>
              <a:spcAft>
                <a:spcPts val="0"/>
              </a:spcAft>
              <a:buClr>
                <a:srgbClr val="0BD0D9"/>
              </a:buClr>
              <a:buSzPct val="95000"/>
              <a:buFont typeface="Noto Sans Symbols"/>
              <a:buNone/>
            </a:pPr>
            <a:r>
              <a:t/>
            </a:r>
            <a:endParaRPr b="0" i="0" sz="2600" u="none">
              <a:solidFill>
                <a:schemeClr val="dk1"/>
              </a:solidFill>
              <a:latin typeface="Constantia"/>
              <a:ea typeface="Constantia"/>
              <a:cs typeface="Constantia"/>
              <a:sym typeface="Constantia"/>
            </a:endParaRPr>
          </a:p>
        </p:txBody>
      </p:sp>
      <p:sp>
        <p:nvSpPr>
          <p:cNvPr id="161" name="Google Shape;161;p10"/>
          <p:cNvSpPr txBox="1"/>
          <p:nvPr>
            <p:ph type="title"/>
          </p:nvPr>
        </p:nvSpPr>
        <p:spPr>
          <a:xfrm>
            <a:off x="468312" y="908050"/>
            <a:ext cx="8229600" cy="1143000"/>
          </a:xfrm>
          <a:prstGeom prst="rect">
            <a:avLst/>
          </a:prstGeom>
          <a:noFill/>
          <a:ln>
            <a:noFill/>
          </a:ln>
        </p:spPr>
        <p:txBody>
          <a:bodyPr anchorCtr="0" anchor="b" bIns="0" lIns="0" spcFirstLastPara="1" rIns="0" wrap="square" tIns="45700">
            <a:noAutofit/>
          </a:bodyPr>
          <a:lstStyle/>
          <a:p>
            <a:pPr indent="0" lvl="0" marL="0" rtl="0" algn="ctr">
              <a:lnSpc>
                <a:spcPct val="100000"/>
              </a:lnSpc>
              <a:spcBef>
                <a:spcPts val="0"/>
              </a:spcBef>
              <a:spcAft>
                <a:spcPts val="0"/>
              </a:spcAft>
              <a:buClr>
                <a:schemeClr val="dk2"/>
              </a:buClr>
              <a:buSzPts val="5000"/>
              <a:buFont typeface="Arial"/>
              <a:buNone/>
            </a:pPr>
            <a:r>
              <a:rPr i="0" lang="en-GB" sz="5000" u="none">
                <a:solidFill>
                  <a:schemeClr val="dk2"/>
                </a:solidFill>
                <a:latin typeface="Comic Sans MS"/>
                <a:ea typeface="Comic Sans MS"/>
                <a:cs typeface="Comic Sans MS"/>
                <a:sym typeface="Comic Sans MS"/>
              </a:rPr>
              <a:t>Science, History, Geography</a:t>
            </a:r>
            <a:endParaRPr>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1"/>
          <p:cNvSpPr txBox="1"/>
          <p:nvPr>
            <p:ph idx="1" type="body"/>
          </p:nvPr>
        </p:nvSpPr>
        <p:spPr>
          <a:xfrm>
            <a:off x="468312" y="2349500"/>
            <a:ext cx="8291512" cy="3887787"/>
          </a:xfrm>
          <a:prstGeom prst="rect">
            <a:avLst/>
          </a:prstGeom>
          <a:noFill/>
          <a:ln>
            <a:noFill/>
          </a:ln>
        </p:spPr>
        <p:txBody>
          <a:bodyPr anchorCtr="0" anchor="t" bIns="45700" lIns="91425" spcFirstLastPara="1" rIns="91425" wrap="square" tIns="45700">
            <a:normAutofit/>
          </a:bodyPr>
          <a:lstStyle/>
          <a:p>
            <a:pPr indent="-273050" lvl="0" marL="273050" marR="0" rtl="0" algn="l">
              <a:lnSpc>
                <a:spcPct val="100000"/>
              </a:lnSpc>
              <a:spcBef>
                <a:spcPts val="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There will be a variety of topics taught through the year. Lots of practical opportunities will be provided. </a:t>
            </a:r>
            <a:endParaRPr/>
          </a:p>
          <a:p>
            <a:pPr indent="0" lvl="0" marL="273050" marR="0" rtl="0" algn="l">
              <a:lnSpc>
                <a:spcPct val="100000"/>
              </a:lnSpc>
              <a:spcBef>
                <a:spcPts val="480"/>
              </a:spcBef>
              <a:spcAft>
                <a:spcPts val="0"/>
              </a:spcAft>
              <a:buNone/>
            </a:pPr>
            <a:r>
              <a:t/>
            </a:r>
            <a:endParaRPr b="0" i="0" sz="2400" u="none">
              <a:solidFill>
                <a:schemeClr val="dk1"/>
              </a:solidFill>
              <a:latin typeface="Comic Sans MS"/>
              <a:ea typeface="Comic Sans MS"/>
              <a:cs typeface="Comic Sans MS"/>
              <a:sym typeface="Comic Sans MS"/>
            </a:endParaRPr>
          </a:p>
          <a:p>
            <a:pPr indent="-273050" lvl="0" marL="273050" marR="0" rtl="0" algn="l">
              <a:lnSpc>
                <a:spcPct val="100000"/>
              </a:lnSpc>
              <a:spcBef>
                <a:spcPts val="48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There are opportunities to learn an instrument with our visiting teachers. Ask the office for details. </a:t>
            </a:r>
            <a:endParaRPr/>
          </a:p>
          <a:p>
            <a:pPr indent="-116204" lvl="0" marL="273050" marR="0" rtl="0" algn="l">
              <a:lnSpc>
                <a:spcPct val="100000"/>
              </a:lnSpc>
              <a:spcBef>
                <a:spcPts val="520"/>
              </a:spcBef>
              <a:spcAft>
                <a:spcPts val="0"/>
              </a:spcAft>
              <a:buClr>
                <a:srgbClr val="0BD0D9"/>
              </a:buClr>
              <a:buSzPts val="2470"/>
              <a:buFont typeface="Noto Sans Symbols"/>
              <a:buNone/>
            </a:pPr>
            <a:r>
              <a:t/>
            </a:r>
            <a:endParaRPr b="0" baseline="30000" i="0" sz="2600" u="none">
              <a:solidFill>
                <a:schemeClr val="dk1"/>
              </a:solidFill>
              <a:latin typeface="Constantia"/>
              <a:ea typeface="Constantia"/>
              <a:cs typeface="Constantia"/>
              <a:sym typeface="Constantia"/>
            </a:endParaRPr>
          </a:p>
          <a:p>
            <a:pPr indent="-116204" lvl="0" marL="273050" marR="0" rtl="0" algn="l">
              <a:lnSpc>
                <a:spcPct val="100000"/>
              </a:lnSpc>
              <a:spcBef>
                <a:spcPts val="520"/>
              </a:spcBef>
              <a:spcAft>
                <a:spcPts val="0"/>
              </a:spcAft>
              <a:buClr>
                <a:srgbClr val="0BD0D9"/>
              </a:buClr>
              <a:buSzPts val="2470"/>
              <a:buFont typeface="Noto Sans Symbols"/>
              <a:buNone/>
            </a:pPr>
            <a:r>
              <a:t/>
            </a:r>
            <a:endParaRPr b="0" i="0" sz="2600" u="none">
              <a:solidFill>
                <a:schemeClr val="dk1"/>
              </a:solidFill>
              <a:latin typeface="Constantia"/>
              <a:ea typeface="Constantia"/>
              <a:cs typeface="Constantia"/>
              <a:sym typeface="Constantia"/>
            </a:endParaRPr>
          </a:p>
          <a:p>
            <a:pPr indent="-116204" lvl="0" marL="273050" marR="0" rtl="0" algn="l">
              <a:spcBef>
                <a:spcPts val="520"/>
              </a:spcBef>
              <a:spcAft>
                <a:spcPts val="0"/>
              </a:spcAft>
              <a:buClr>
                <a:srgbClr val="0BD0D9"/>
              </a:buClr>
              <a:buSzPts val="2470"/>
              <a:buFont typeface="Noto Sans Symbols"/>
              <a:buNone/>
            </a:pPr>
            <a:r>
              <a:t/>
            </a:r>
            <a:endParaRPr b="0" i="0" sz="2600" u="none">
              <a:solidFill>
                <a:schemeClr val="dk1"/>
              </a:solidFill>
              <a:latin typeface="Constantia"/>
              <a:ea typeface="Constantia"/>
              <a:cs typeface="Constantia"/>
              <a:sym typeface="Constantia"/>
            </a:endParaRPr>
          </a:p>
        </p:txBody>
      </p:sp>
      <p:sp>
        <p:nvSpPr>
          <p:cNvPr id="167" name="Google Shape;167;p11"/>
          <p:cNvSpPr txBox="1"/>
          <p:nvPr>
            <p:ph type="title"/>
          </p:nvPr>
        </p:nvSpPr>
        <p:spPr>
          <a:xfrm>
            <a:off x="468312" y="908050"/>
            <a:ext cx="8229600" cy="1143000"/>
          </a:xfrm>
          <a:prstGeom prst="rect">
            <a:avLst/>
          </a:prstGeom>
          <a:noFill/>
          <a:ln>
            <a:noFill/>
          </a:ln>
        </p:spPr>
        <p:txBody>
          <a:bodyPr anchorCtr="0" anchor="b" bIns="0" lIns="0" spcFirstLastPara="1" rIns="0" wrap="square" tIns="45700">
            <a:noAutofit/>
          </a:bodyPr>
          <a:lstStyle/>
          <a:p>
            <a:pPr indent="0" lvl="0" marL="0" rtl="0" algn="ctr">
              <a:lnSpc>
                <a:spcPct val="100000"/>
              </a:lnSpc>
              <a:spcBef>
                <a:spcPts val="0"/>
              </a:spcBef>
              <a:spcAft>
                <a:spcPts val="0"/>
              </a:spcAft>
              <a:buClr>
                <a:schemeClr val="dk2"/>
              </a:buClr>
              <a:buSzPts val="5000"/>
              <a:buFont typeface="Arial"/>
              <a:buNone/>
            </a:pPr>
            <a:r>
              <a:rPr i="0" lang="en-GB" sz="5000" u="none">
                <a:solidFill>
                  <a:schemeClr val="dk2"/>
                </a:solidFill>
                <a:latin typeface="Comic Sans MS"/>
                <a:ea typeface="Comic Sans MS"/>
                <a:cs typeface="Comic Sans MS"/>
                <a:sym typeface="Comic Sans MS"/>
              </a:rPr>
              <a:t>Art, D.T, Music</a:t>
            </a:r>
            <a:r>
              <a:rPr b="0" i="0" lang="en-GB" sz="5000" u="none">
                <a:solidFill>
                  <a:schemeClr val="dk2"/>
                </a:solidFill>
                <a:latin typeface="Arial"/>
                <a:ea typeface="Arial"/>
                <a:cs typeface="Arial"/>
                <a:sym typeface="Arial"/>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2"/>
          <p:cNvSpPr txBox="1"/>
          <p:nvPr>
            <p:ph idx="1" type="body"/>
          </p:nvPr>
        </p:nvSpPr>
        <p:spPr>
          <a:xfrm>
            <a:off x="468300" y="1543048"/>
            <a:ext cx="8291400" cy="4694100"/>
          </a:xfrm>
          <a:prstGeom prst="rect">
            <a:avLst/>
          </a:prstGeom>
          <a:noFill/>
          <a:ln>
            <a:noFill/>
          </a:ln>
        </p:spPr>
        <p:txBody>
          <a:bodyPr anchorCtr="0" anchor="t" bIns="45700" lIns="91425" spcFirstLastPara="1" rIns="91425" wrap="square" tIns="45700">
            <a:noAutofit/>
          </a:bodyPr>
          <a:lstStyle/>
          <a:p>
            <a:pPr indent="-297815" lvl="0" marL="273050" marR="0" rtl="0" algn="l">
              <a:lnSpc>
                <a:spcPct val="80000"/>
              </a:lnSpc>
              <a:spcBef>
                <a:spcPts val="0"/>
              </a:spcBef>
              <a:spcAft>
                <a:spcPts val="0"/>
              </a:spcAft>
              <a:buClr>
                <a:srgbClr val="0BD0D9"/>
              </a:buClr>
              <a:buSzPts val="2290"/>
              <a:buFont typeface="Noto Sans Symbols"/>
              <a:buChar char="●"/>
            </a:pPr>
            <a:r>
              <a:rPr b="0" i="0" lang="en-GB" sz="2290" u="none">
                <a:solidFill>
                  <a:schemeClr val="dk1"/>
                </a:solidFill>
                <a:latin typeface="Comic Sans MS"/>
                <a:ea typeface="Comic Sans MS"/>
                <a:cs typeface="Comic Sans MS"/>
                <a:sym typeface="Comic Sans MS"/>
              </a:rPr>
              <a:t>Extensive research shows children learn best through play -  investigation, problem solving, acting it out, talking to others, creating and using imagination. </a:t>
            </a:r>
            <a:endParaRPr sz="2290"/>
          </a:p>
          <a:p>
            <a:pPr indent="0" lvl="0" marL="273050" marR="0" rtl="0" algn="l">
              <a:lnSpc>
                <a:spcPct val="80000"/>
              </a:lnSpc>
              <a:spcBef>
                <a:spcPts val="400"/>
              </a:spcBef>
              <a:spcAft>
                <a:spcPts val="0"/>
              </a:spcAft>
              <a:buSzPts val="605"/>
              <a:buNone/>
            </a:pPr>
            <a:r>
              <a:t/>
            </a:r>
            <a:endParaRPr b="0" i="0" sz="2290" u="none">
              <a:solidFill>
                <a:schemeClr val="dk1"/>
              </a:solidFill>
              <a:latin typeface="Comic Sans MS"/>
              <a:ea typeface="Comic Sans MS"/>
              <a:cs typeface="Comic Sans MS"/>
              <a:sym typeface="Comic Sans MS"/>
            </a:endParaRPr>
          </a:p>
          <a:p>
            <a:pPr indent="-297815" lvl="0" marL="273050" marR="0" rtl="0" algn="l">
              <a:lnSpc>
                <a:spcPct val="80000"/>
              </a:lnSpc>
              <a:spcBef>
                <a:spcPts val="400"/>
              </a:spcBef>
              <a:spcAft>
                <a:spcPts val="0"/>
              </a:spcAft>
              <a:buClr>
                <a:srgbClr val="0BD0D9"/>
              </a:buClr>
              <a:buSzPts val="2290"/>
              <a:buFont typeface="Noto Sans Symbols"/>
              <a:buChar char="●"/>
            </a:pPr>
            <a:r>
              <a:rPr b="0" i="0" lang="en-GB" sz="2290" u="none">
                <a:solidFill>
                  <a:schemeClr val="dk1"/>
                </a:solidFill>
                <a:latin typeface="Comic Sans MS"/>
                <a:ea typeface="Comic Sans MS"/>
                <a:cs typeface="Comic Sans MS"/>
                <a:sym typeface="Comic Sans MS"/>
              </a:rPr>
              <a:t>Continuous provision is a way of providing learning opportunities that continue without an adults direction. It is a way of delivering the curriculum. </a:t>
            </a:r>
            <a:endParaRPr sz="2290"/>
          </a:p>
          <a:p>
            <a:pPr indent="0" lvl="0" marL="273050" marR="0" rtl="0" algn="l">
              <a:lnSpc>
                <a:spcPct val="80000"/>
              </a:lnSpc>
              <a:spcBef>
                <a:spcPts val="400"/>
              </a:spcBef>
              <a:spcAft>
                <a:spcPts val="0"/>
              </a:spcAft>
              <a:buSzPts val="605"/>
              <a:buNone/>
            </a:pPr>
            <a:r>
              <a:t/>
            </a:r>
            <a:endParaRPr b="0" i="0" sz="2290" u="none">
              <a:solidFill>
                <a:schemeClr val="dk1"/>
              </a:solidFill>
              <a:latin typeface="Comic Sans MS"/>
              <a:ea typeface="Comic Sans MS"/>
              <a:cs typeface="Comic Sans MS"/>
              <a:sym typeface="Comic Sans MS"/>
            </a:endParaRPr>
          </a:p>
          <a:p>
            <a:pPr indent="-297815" lvl="0" marL="273050" marR="0" rtl="0" algn="l">
              <a:lnSpc>
                <a:spcPct val="80000"/>
              </a:lnSpc>
              <a:spcBef>
                <a:spcPts val="400"/>
              </a:spcBef>
              <a:spcAft>
                <a:spcPts val="0"/>
              </a:spcAft>
              <a:buClr>
                <a:srgbClr val="0BD0D9"/>
              </a:buClr>
              <a:buSzPts val="2290"/>
              <a:buFont typeface="Noto Sans Symbols"/>
              <a:buChar char="●"/>
            </a:pPr>
            <a:r>
              <a:rPr b="0" i="0" lang="en-GB" sz="2290" u="none">
                <a:solidFill>
                  <a:schemeClr val="dk1"/>
                </a:solidFill>
                <a:latin typeface="Comic Sans MS"/>
                <a:ea typeface="Comic Sans MS"/>
                <a:cs typeface="Comic Sans MS"/>
                <a:sym typeface="Comic Sans MS"/>
              </a:rPr>
              <a:t>We are using continuous provision in year </a:t>
            </a:r>
            <a:r>
              <a:rPr lang="en-GB" sz="2290">
                <a:latin typeface="Comic Sans MS"/>
                <a:ea typeface="Comic Sans MS"/>
                <a:cs typeface="Comic Sans MS"/>
                <a:sym typeface="Comic Sans MS"/>
              </a:rPr>
              <a:t>one and </a:t>
            </a:r>
            <a:r>
              <a:rPr b="0" i="0" lang="en-GB" sz="2290" u="none">
                <a:solidFill>
                  <a:schemeClr val="dk1"/>
                </a:solidFill>
                <a:latin typeface="Comic Sans MS"/>
                <a:ea typeface="Comic Sans MS"/>
                <a:cs typeface="Comic Sans MS"/>
                <a:sym typeface="Comic Sans MS"/>
              </a:rPr>
              <a:t>two, along with whole class teaching and direct teaching in small focus groups. </a:t>
            </a:r>
            <a:endParaRPr sz="2290"/>
          </a:p>
          <a:p>
            <a:pPr indent="0" lvl="0" marL="273050" marR="0" rtl="0" algn="l">
              <a:lnSpc>
                <a:spcPct val="80000"/>
              </a:lnSpc>
              <a:spcBef>
                <a:spcPts val="400"/>
              </a:spcBef>
              <a:spcAft>
                <a:spcPts val="0"/>
              </a:spcAft>
              <a:buSzPts val="605"/>
              <a:buNone/>
            </a:pPr>
            <a:r>
              <a:t/>
            </a:r>
            <a:endParaRPr b="0" i="0" sz="2290" u="none">
              <a:solidFill>
                <a:schemeClr val="dk1"/>
              </a:solidFill>
              <a:latin typeface="Comic Sans MS"/>
              <a:ea typeface="Comic Sans MS"/>
              <a:cs typeface="Comic Sans MS"/>
              <a:sym typeface="Comic Sans MS"/>
            </a:endParaRPr>
          </a:p>
          <a:p>
            <a:pPr indent="-297815" lvl="0" marL="273050" marR="0" rtl="0" algn="l">
              <a:lnSpc>
                <a:spcPct val="80000"/>
              </a:lnSpc>
              <a:spcBef>
                <a:spcPts val="400"/>
              </a:spcBef>
              <a:spcAft>
                <a:spcPts val="0"/>
              </a:spcAft>
              <a:buClr>
                <a:srgbClr val="0BD0D9"/>
              </a:buClr>
              <a:buSzPts val="2290"/>
              <a:buFont typeface="Noto Sans Symbols"/>
              <a:buChar char="●"/>
            </a:pPr>
            <a:r>
              <a:rPr b="0" i="0" lang="en-GB" sz="2290" u="none">
                <a:solidFill>
                  <a:schemeClr val="dk1"/>
                </a:solidFill>
                <a:latin typeface="Comic Sans MS"/>
                <a:ea typeface="Comic Sans MS"/>
                <a:cs typeface="Comic Sans MS"/>
                <a:sym typeface="Comic Sans MS"/>
              </a:rPr>
              <a:t>Hopefully your child has already told you some of things they have been doing! </a:t>
            </a:r>
            <a:endParaRPr sz="2290"/>
          </a:p>
          <a:p>
            <a:pPr indent="-273050" lvl="0" marL="273050" marR="0" rtl="0" algn="l">
              <a:lnSpc>
                <a:spcPct val="60000"/>
              </a:lnSpc>
              <a:spcBef>
                <a:spcPts val="400"/>
              </a:spcBef>
              <a:spcAft>
                <a:spcPts val="0"/>
              </a:spcAft>
              <a:buClr>
                <a:srgbClr val="0BD0D9"/>
              </a:buClr>
              <a:buSzPts val="1045"/>
              <a:buFont typeface="Noto Sans Symbols"/>
              <a:buNone/>
            </a:pPr>
            <a:r>
              <a:t/>
            </a:r>
            <a:endParaRPr b="0" i="0" sz="1300" u="none">
              <a:solidFill>
                <a:schemeClr val="dk1"/>
              </a:solidFill>
              <a:latin typeface="Comic Sans MS"/>
              <a:ea typeface="Comic Sans MS"/>
              <a:cs typeface="Comic Sans MS"/>
              <a:sym typeface="Comic Sans MS"/>
            </a:endParaRPr>
          </a:p>
          <a:p>
            <a:pPr indent="-140335" lvl="0" marL="273050" marR="0" rtl="0" algn="l">
              <a:lnSpc>
                <a:spcPct val="60000"/>
              </a:lnSpc>
              <a:spcBef>
                <a:spcPts val="440"/>
              </a:spcBef>
              <a:spcAft>
                <a:spcPts val="0"/>
              </a:spcAft>
              <a:buClr>
                <a:srgbClr val="0BD0D9"/>
              </a:buClr>
              <a:buSzPts val="1150"/>
              <a:buFont typeface="Noto Sans Symbols"/>
              <a:buNone/>
            </a:pPr>
            <a:r>
              <a:t/>
            </a:r>
            <a:endParaRPr b="0" baseline="30000" i="0" sz="1410" u="none">
              <a:solidFill>
                <a:schemeClr val="dk1"/>
              </a:solidFill>
              <a:latin typeface="Constantia"/>
              <a:ea typeface="Constantia"/>
              <a:cs typeface="Constantia"/>
              <a:sym typeface="Constantia"/>
            </a:endParaRPr>
          </a:p>
          <a:p>
            <a:pPr indent="-140335" lvl="0" marL="273050" marR="0" rtl="0" algn="l">
              <a:lnSpc>
                <a:spcPct val="60000"/>
              </a:lnSpc>
              <a:spcBef>
                <a:spcPts val="440"/>
              </a:spcBef>
              <a:spcAft>
                <a:spcPts val="0"/>
              </a:spcAft>
              <a:buClr>
                <a:srgbClr val="0BD0D9"/>
              </a:buClr>
              <a:buSzPts val="1150"/>
              <a:buFont typeface="Noto Sans Symbols"/>
              <a:buNone/>
            </a:pPr>
            <a:r>
              <a:t/>
            </a:r>
            <a:endParaRPr b="0" i="0" sz="1410" u="none">
              <a:solidFill>
                <a:schemeClr val="dk1"/>
              </a:solidFill>
              <a:latin typeface="Constantia"/>
              <a:ea typeface="Constantia"/>
              <a:cs typeface="Constantia"/>
              <a:sym typeface="Constantia"/>
            </a:endParaRPr>
          </a:p>
          <a:p>
            <a:pPr indent="-140335" lvl="0" marL="273050" marR="0" rtl="0" algn="l">
              <a:lnSpc>
                <a:spcPct val="80000"/>
              </a:lnSpc>
              <a:spcBef>
                <a:spcPts val="440"/>
              </a:spcBef>
              <a:spcAft>
                <a:spcPts val="0"/>
              </a:spcAft>
              <a:buClr>
                <a:srgbClr val="0BD0D9"/>
              </a:buClr>
              <a:buSzPts val="1150"/>
              <a:buFont typeface="Noto Sans Symbols"/>
              <a:buNone/>
            </a:pPr>
            <a:r>
              <a:t/>
            </a:r>
            <a:endParaRPr b="0" i="0" sz="1410" u="none">
              <a:solidFill>
                <a:schemeClr val="dk1"/>
              </a:solidFill>
              <a:latin typeface="Constantia"/>
              <a:ea typeface="Constantia"/>
              <a:cs typeface="Constantia"/>
              <a:sym typeface="Constantia"/>
            </a:endParaRPr>
          </a:p>
        </p:txBody>
      </p:sp>
      <p:sp>
        <p:nvSpPr>
          <p:cNvPr id="173" name="Google Shape;173;p12"/>
          <p:cNvSpPr txBox="1"/>
          <p:nvPr>
            <p:ph type="title"/>
          </p:nvPr>
        </p:nvSpPr>
        <p:spPr>
          <a:xfrm>
            <a:off x="457200" y="400050"/>
            <a:ext cx="8229600" cy="783600"/>
          </a:xfrm>
          <a:prstGeom prst="rect">
            <a:avLst/>
          </a:prstGeom>
          <a:noFill/>
          <a:ln>
            <a:noFill/>
          </a:ln>
        </p:spPr>
        <p:txBody>
          <a:bodyPr anchorCtr="0" anchor="b" bIns="0" lIns="0" spcFirstLastPara="1" rIns="0" wrap="square" tIns="45700">
            <a:noAutofit/>
          </a:bodyPr>
          <a:lstStyle/>
          <a:p>
            <a:pPr indent="0" lvl="0" marL="0" rtl="0" algn="ctr">
              <a:lnSpc>
                <a:spcPct val="100000"/>
              </a:lnSpc>
              <a:spcBef>
                <a:spcPts val="0"/>
              </a:spcBef>
              <a:spcAft>
                <a:spcPts val="0"/>
              </a:spcAft>
              <a:buClr>
                <a:schemeClr val="dk2"/>
              </a:buClr>
              <a:buSzPts val="5000"/>
              <a:buFont typeface="Arial"/>
              <a:buNone/>
            </a:pPr>
            <a:r>
              <a:rPr i="0" lang="en-GB" sz="5000" u="none">
                <a:solidFill>
                  <a:schemeClr val="dk2"/>
                </a:solidFill>
                <a:latin typeface="Comic Sans MS"/>
                <a:ea typeface="Comic Sans MS"/>
                <a:cs typeface="Comic Sans MS"/>
                <a:sym typeface="Comic Sans MS"/>
              </a:rPr>
              <a:t>Continuous Provision</a:t>
            </a:r>
            <a:endParaRPr>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3"/>
          <p:cNvSpPr txBox="1"/>
          <p:nvPr>
            <p:ph idx="1" type="body"/>
          </p:nvPr>
        </p:nvSpPr>
        <p:spPr>
          <a:xfrm>
            <a:off x="468300" y="2051050"/>
            <a:ext cx="8291400" cy="4598100"/>
          </a:xfrm>
          <a:prstGeom prst="rect">
            <a:avLst/>
          </a:prstGeom>
          <a:noFill/>
          <a:ln>
            <a:noFill/>
          </a:ln>
        </p:spPr>
        <p:txBody>
          <a:bodyPr anchorCtr="0" anchor="t" bIns="45700" lIns="91425" spcFirstLastPara="1" rIns="91425" wrap="square" tIns="45700">
            <a:normAutofit fontScale="25000" lnSpcReduction="20000"/>
          </a:bodyPr>
          <a:lstStyle/>
          <a:p>
            <a:pPr indent="-345281" lvl="0" marL="457200" marR="0" rtl="0" algn="l">
              <a:lnSpc>
                <a:spcPct val="100000"/>
              </a:lnSpc>
              <a:spcBef>
                <a:spcPts val="0"/>
              </a:spcBef>
              <a:spcAft>
                <a:spcPts val="0"/>
              </a:spcAft>
              <a:buClr>
                <a:schemeClr val="dk1"/>
              </a:buClr>
              <a:buSzPct val="100000"/>
              <a:buFont typeface="Comic Sans MS"/>
              <a:buChar char="●"/>
            </a:pPr>
            <a:r>
              <a:rPr b="0" i="0" lang="en-GB" sz="7350" u="none">
                <a:solidFill>
                  <a:schemeClr val="dk1"/>
                </a:solidFill>
                <a:latin typeface="Comic Sans MS"/>
                <a:ea typeface="Comic Sans MS"/>
                <a:cs typeface="Comic Sans MS"/>
                <a:sym typeface="Comic Sans MS"/>
              </a:rPr>
              <a:t>During continuous provision the children will be encouraged to access other materials to support their learning. They will take responsibility for their learning using paper, writing frames, cameras, recording devices. </a:t>
            </a:r>
            <a:endParaRPr sz="7350"/>
          </a:p>
          <a:p>
            <a:pPr indent="0" lvl="0" marL="1371600" marR="0" rtl="0" algn="l">
              <a:lnSpc>
                <a:spcPct val="100000"/>
              </a:lnSpc>
              <a:spcBef>
                <a:spcPts val="480"/>
              </a:spcBef>
              <a:spcAft>
                <a:spcPts val="0"/>
              </a:spcAft>
              <a:buNone/>
            </a:pPr>
            <a:r>
              <a:t/>
            </a:r>
            <a:endParaRPr b="0" i="0" sz="7350" u="none">
              <a:solidFill>
                <a:schemeClr val="dk1"/>
              </a:solidFill>
              <a:latin typeface="Comic Sans MS"/>
              <a:ea typeface="Comic Sans MS"/>
              <a:cs typeface="Comic Sans MS"/>
              <a:sym typeface="Comic Sans MS"/>
            </a:endParaRPr>
          </a:p>
          <a:p>
            <a:pPr indent="-345281" lvl="0" marL="457200" marR="0" rtl="0" algn="l">
              <a:lnSpc>
                <a:spcPct val="100000"/>
              </a:lnSpc>
              <a:spcBef>
                <a:spcPts val="480"/>
              </a:spcBef>
              <a:spcAft>
                <a:spcPts val="0"/>
              </a:spcAft>
              <a:buClr>
                <a:schemeClr val="dk1"/>
              </a:buClr>
              <a:buSzPct val="100000"/>
              <a:buFont typeface="Comic Sans MS"/>
              <a:buChar char="●"/>
            </a:pPr>
            <a:r>
              <a:rPr b="0" i="0" lang="en-GB" sz="7350" u="none">
                <a:solidFill>
                  <a:schemeClr val="dk1"/>
                </a:solidFill>
                <a:latin typeface="Comic Sans MS"/>
                <a:ea typeface="Comic Sans MS"/>
                <a:cs typeface="Comic Sans MS"/>
                <a:sym typeface="Comic Sans MS"/>
              </a:rPr>
              <a:t>The children will produce an independent journal with this work. We will encourage a high standard of presentation and quality. </a:t>
            </a:r>
            <a:endParaRPr b="0" i="0" sz="7350" u="none">
              <a:solidFill>
                <a:schemeClr val="dk1"/>
              </a:solidFill>
              <a:latin typeface="Comic Sans MS"/>
              <a:ea typeface="Comic Sans MS"/>
              <a:cs typeface="Comic Sans MS"/>
              <a:sym typeface="Comic Sans MS"/>
            </a:endParaRPr>
          </a:p>
          <a:p>
            <a:pPr indent="0" lvl="0" marL="914400" marR="0" rtl="0" algn="l">
              <a:lnSpc>
                <a:spcPct val="100000"/>
              </a:lnSpc>
              <a:spcBef>
                <a:spcPts val="480"/>
              </a:spcBef>
              <a:spcAft>
                <a:spcPts val="0"/>
              </a:spcAft>
              <a:buNone/>
            </a:pPr>
            <a:r>
              <a:t/>
            </a:r>
            <a:endParaRPr sz="7350">
              <a:latin typeface="Comic Sans MS"/>
              <a:ea typeface="Comic Sans MS"/>
              <a:cs typeface="Comic Sans MS"/>
              <a:sym typeface="Comic Sans MS"/>
            </a:endParaRPr>
          </a:p>
          <a:p>
            <a:pPr indent="-345281" lvl="0" marL="457200" marR="0" rtl="0" algn="l">
              <a:lnSpc>
                <a:spcPct val="100000"/>
              </a:lnSpc>
              <a:spcBef>
                <a:spcPts val="480"/>
              </a:spcBef>
              <a:spcAft>
                <a:spcPts val="0"/>
              </a:spcAft>
              <a:buSzPct val="100000"/>
              <a:buFont typeface="Comic Sans MS"/>
              <a:buChar char="●"/>
            </a:pPr>
            <a:r>
              <a:rPr lang="en-GB" sz="7350">
                <a:latin typeface="Comic Sans MS"/>
                <a:ea typeface="Comic Sans MS"/>
                <a:cs typeface="Comic Sans MS"/>
                <a:sym typeface="Comic Sans MS"/>
              </a:rPr>
              <a:t>Each week there will be suggested open ended </a:t>
            </a:r>
            <a:r>
              <a:rPr lang="en-GB" sz="7350">
                <a:latin typeface="Comic Sans MS"/>
                <a:ea typeface="Comic Sans MS"/>
                <a:cs typeface="Comic Sans MS"/>
                <a:sym typeface="Comic Sans MS"/>
              </a:rPr>
              <a:t>challenge</a:t>
            </a:r>
            <a:r>
              <a:rPr lang="en-GB" sz="7350">
                <a:latin typeface="Comic Sans MS"/>
                <a:ea typeface="Comic Sans MS"/>
                <a:cs typeface="Comic Sans MS"/>
                <a:sym typeface="Comic Sans MS"/>
              </a:rPr>
              <a:t> tasks </a:t>
            </a:r>
            <a:r>
              <a:rPr lang="en-GB" sz="7350">
                <a:latin typeface="Comic Sans MS"/>
                <a:ea typeface="Comic Sans MS"/>
                <a:cs typeface="Comic Sans MS"/>
                <a:sym typeface="Comic Sans MS"/>
              </a:rPr>
              <a:t>related to the curriculum and meeting learning outcomes for Year 1 and 2. There will also be ample time for the children to design their own activities and follow their own interests, skills and abilities. </a:t>
            </a:r>
            <a:endParaRPr sz="7350">
              <a:latin typeface="Comic Sans MS"/>
              <a:ea typeface="Comic Sans MS"/>
              <a:cs typeface="Comic Sans MS"/>
              <a:sym typeface="Comic Sans MS"/>
            </a:endParaRPr>
          </a:p>
          <a:p>
            <a:pPr indent="0" lvl="0" marL="457200" marR="0" rtl="0" algn="l">
              <a:lnSpc>
                <a:spcPct val="100000"/>
              </a:lnSpc>
              <a:spcBef>
                <a:spcPts val="480"/>
              </a:spcBef>
              <a:spcAft>
                <a:spcPts val="0"/>
              </a:spcAft>
              <a:buNone/>
            </a:pPr>
            <a:r>
              <a:t/>
            </a:r>
            <a:endParaRPr sz="7350">
              <a:latin typeface="Comic Sans MS"/>
              <a:ea typeface="Comic Sans MS"/>
              <a:cs typeface="Comic Sans MS"/>
              <a:sym typeface="Comic Sans MS"/>
            </a:endParaRPr>
          </a:p>
          <a:p>
            <a:pPr indent="-345281" lvl="0" marL="457200" marR="0" rtl="0" algn="l">
              <a:lnSpc>
                <a:spcPct val="100000"/>
              </a:lnSpc>
              <a:spcBef>
                <a:spcPts val="480"/>
              </a:spcBef>
              <a:spcAft>
                <a:spcPts val="0"/>
              </a:spcAft>
              <a:buSzPct val="100000"/>
              <a:buFont typeface="Comic Sans MS"/>
              <a:buChar char="●"/>
            </a:pPr>
            <a:r>
              <a:rPr lang="en-GB" sz="7350">
                <a:latin typeface="Comic Sans MS"/>
                <a:ea typeface="Comic Sans MS"/>
                <a:cs typeface="Comic Sans MS"/>
                <a:sym typeface="Comic Sans MS"/>
              </a:rPr>
              <a:t>If you want to find out more look up Early Excellence or Alistair Bryce-Clegg online. </a:t>
            </a:r>
            <a:endParaRPr sz="7350">
              <a:latin typeface="Comic Sans MS"/>
              <a:ea typeface="Comic Sans MS"/>
              <a:cs typeface="Comic Sans MS"/>
              <a:sym typeface="Comic Sans MS"/>
            </a:endParaRPr>
          </a:p>
          <a:p>
            <a:pPr indent="-116204" lvl="0" marL="273050" marR="0" rtl="0" algn="l">
              <a:lnSpc>
                <a:spcPct val="100000"/>
              </a:lnSpc>
              <a:spcBef>
                <a:spcPts val="520"/>
              </a:spcBef>
              <a:spcAft>
                <a:spcPts val="0"/>
              </a:spcAft>
              <a:buClr>
                <a:srgbClr val="0BD0D9"/>
              </a:buClr>
              <a:buSzPct val="33605"/>
              <a:buFont typeface="Noto Sans Symbols"/>
              <a:buNone/>
            </a:pPr>
            <a:r>
              <a:t/>
            </a:r>
            <a:endParaRPr b="0" baseline="30000" i="0" sz="7350" u="none">
              <a:solidFill>
                <a:schemeClr val="dk1"/>
              </a:solidFill>
              <a:latin typeface="Constantia"/>
              <a:ea typeface="Constantia"/>
              <a:cs typeface="Constantia"/>
              <a:sym typeface="Constantia"/>
            </a:endParaRPr>
          </a:p>
          <a:p>
            <a:pPr indent="-116204" lvl="0" marL="273050" marR="0" rtl="0" algn="l">
              <a:lnSpc>
                <a:spcPct val="100000"/>
              </a:lnSpc>
              <a:spcBef>
                <a:spcPts val="520"/>
              </a:spcBef>
              <a:spcAft>
                <a:spcPts val="0"/>
              </a:spcAft>
              <a:buClr>
                <a:srgbClr val="0BD0D9"/>
              </a:buClr>
              <a:buSzPct val="95000"/>
              <a:buFont typeface="Noto Sans Symbols"/>
              <a:buNone/>
            </a:pPr>
            <a:r>
              <a:t/>
            </a:r>
            <a:endParaRPr b="0" i="0" sz="2600" u="none">
              <a:solidFill>
                <a:schemeClr val="dk1"/>
              </a:solidFill>
              <a:latin typeface="Constantia"/>
              <a:ea typeface="Constantia"/>
              <a:cs typeface="Constantia"/>
              <a:sym typeface="Constantia"/>
            </a:endParaRPr>
          </a:p>
          <a:p>
            <a:pPr indent="-116204" lvl="0" marL="273050" marR="0" rtl="0" algn="l">
              <a:spcBef>
                <a:spcPts val="520"/>
              </a:spcBef>
              <a:spcAft>
                <a:spcPts val="0"/>
              </a:spcAft>
              <a:buClr>
                <a:srgbClr val="0BD0D9"/>
              </a:buClr>
              <a:buSzPct val="95000"/>
              <a:buFont typeface="Noto Sans Symbols"/>
              <a:buNone/>
            </a:pPr>
            <a:r>
              <a:t/>
            </a:r>
            <a:endParaRPr b="0" i="0" sz="2600" u="none">
              <a:solidFill>
                <a:schemeClr val="dk1"/>
              </a:solidFill>
              <a:latin typeface="Constantia"/>
              <a:ea typeface="Constantia"/>
              <a:cs typeface="Constantia"/>
              <a:sym typeface="Constantia"/>
            </a:endParaRPr>
          </a:p>
        </p:txBody>
      </p:sp>
      <p:sp>
        <p:nvSpPr>
          <p:cNvPr id="179" name="Google Shape;179;p13"/>
          <p:cNvSpPr txBox="1"/>
          <p:nvPr>
            <p:ph type="title"/>
          </p:nvPr>
        </p:nvSpPr>
        <p:spPr>
          <a:xfrm>
            <a:off x="457212" y="577325"/>
            <a:ext cx="8229600" cy="1143000"/>
          </a:xfrm>
          <a:prstGeom prst="rect">
            <a:avLst/>
          </a:prstGeom>
          <a:noFill/>
          <a:ln>
            <a:noFill/>
          </a:ln>
        </p:spPr>
        <p:txBody>
          <a:bodyPr anchorCtr="0" anchor="b" bIns="0" lIns="0" spcFirstLastPara="1" rIns="0" wrap="square" tIns="45700">
            <a:noAutofit/>
          </a:bodyPr>
          <a:lstStyle/>
          <a:p>
            <a:pPr indent="0" lvl="0" marL="0" rtl="0" algn="ctr">
              <a:lnSpc>
                <a:spcPct val="100000"/>
              </a:lnSpc>
              <a:spcBef>
                <a:spcPts val="0"/>
              </a:spcBef>
              <a:spcAft>
                <a:spcPts val="0"/>
              </a:spcAft>
              <a:buClr>
                <a:schemeClr val="dk2"/>
              </a:buClr>
              <a:buSzPts val="5000"/>
              <a:buFont typeface="Arial"/>
              <a:buNone/>
            </a:pPr>
            <a:r>
              <a:rPr i="0" lang="en-GB" sz="5000" u="none">
                <a:solidFill>
                  <a:schemeClr val="dk2"/>
                </a:solidFill>
                <a:latin typeface="Comic Sans MS"/>
                <a:ea typeface="Comic Sans MS"/>
                <a:cs typeface="Comic Sans MS"/>
                <a:sym typeface="Comic Sans MS"/>
              </a:rPr>
              <a:t>Continuous Provision</a:t>
            </a:r>
            <a:endParaRPr>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7dea33f2f2_0_0"/>
          <p:cNvSpPr txBox="1"/>
          <p:nvPr>
            <p:ph idx="1" type="body"/>
          </p:nvPr>
        </p:nvSpPr>
        <p:spPr>
          <a:xfrm>
            <a:off x="457200" y="1511450"/>
            <a:ext cx="8291400" cy="4598100"/>
          </a:xfrm>
          <a:prstGeom prst="rect">
            <a:avLst/>
          </a:prstGeom>
          <a:noFill/>
          <a:ln>
            <a:noFill/>
          </a:ln>
        </p:spPr>
        <p:txBody>
          <a:bodyPr anchorCtr="0" anchor="t" bIns="45700" lIns="91425" spcFirstLastPara="1" rIns="91425" wrap="square" tIns="45700">
            <a:normAutofit lnSpcReduction="20000"/>
          </a:bodyPr>
          <a:lstStyle/>
          <a:p>
            <a:pPr indent="0" lvl="0" marL="457200" marR="0" rtl="0" algn="l">
              <a:lnSpc>
                <a:spcPct val="100000"/>
              </a:lnSpc>
              <a:spcBef>
                <a:spcPts val="0"/>
              </a:spcBef>
              <a:spcAft>
                <a:spcPts val="0"/>
              </a:spcAft>
              <a:buNone/>
            </a:pPr>
            <a:r>
              <a:rPr baseline="30000" lang="en-GB" sz="4000">
                <a:latin typeface="Comic Sans MS"/>
                <a:ea typeface="Comic Sans MS"/>
                <a:cs typeface="Comic Sans MS"/>
                <a:sym typeface="Comic Sans MS"/>
              </a:rPr>
              <a:t>Please come in and share a book or do your child’s reading for the day on a Wednesday afternoon 2:45. No need to sign up, come through the office. </a:t>
            </a:r>
            <a:endParaRPr baseline="30000" sz="4000">
              <a:latin typeface="Comic Sans MS"/>
              <a:ea typeface="Comic Sans MS"/>
              <a:cs typeface="Comic Sans MS"/>
              <a:sym typeface="Comic Sans MS"/>
            </a:endParaRPr>
          </a:p>
          <a:p>
            <a:pPr indent="0" lvl="0" marL="457200" marR="0" rtl="0" algn="l">
              <a:lnSpc>
                <a:spcPct val="100000"/>
              </a:lnSpc>
              <a:spcBef>
                <a:spcPts val="0"/>
              </a:spcBef>
              <a:spcAft>
                <a:spcPts val="0"/>
              </a:spcAft>
              <a:buNone/>
            </a:pPr>
            <a:r>
              <a:t/>
            </a:r>
            <a:endParaRPr baseline="30000" sz="4000">
              <a:latin typeface="Comic Sans MS"/>
              <a:ea typeface="Comic Sans MS"/>
              <a:cs typeface="Comic Sans MS"/>
              <a:sym typeface="Comic Sans MS"/>
            </a:endParaRPr>
          </a:p>
          <a:p>
            <a:pPr indent="0" lvl="0" marL="457200" marR="0" rtl="0" algn="l">
              <a:lnSpc>
                <a:spcPct val="100000"/>
              </a:lnSpc>
              <a:spcBef>
                <a:spcPts val="0"/>
              </a:spcBef>
              <a:spcAft>
                <a:spcPts val="0"/>
              </a:spcAft>
              <a:buNone/>
            </a:pPr>
            <a:r>
              <a:rPr baseline="30000" lang="en-GB" sz="4000">
                <a:latin typeface="Comic Sans MS"/>
                <a:ea typeface="Comic Sans MS"/>
                <a:cs typeface="Comic Sans MS"/>
                <a:sym typeface="Comic Sans MS"/>
              </a:rPr>
              <a:t>Outdoor Learning - Yr2 have had a </a:t>
            </a:r>
            <a:r>
              <a:rPr baseline="30000" lang="en-GB" sz="4000">
                <a:latin typeface="Comic Sans MS"/>
                <a:ea typeface="Comic Sans MS"/>
                <a:cs typeface="Comic Sans MS"/>
                <a:sym typeface="Comic Sans MS"/>
              </a:rPr>
              <a:t>sign up sheet, we will leave site if we have enough helpers each week. </a:t>
            </a:r>
            <a:endParaRPr baseline="30000" sz="4000">
              <a:latin typeface="Comic Sans MS"/>
              <a:ea typeface="Comic Sans MS"/>
              <a:cs typeface="Comic Sans MS"/>
              <a:sym typeface="Comic Sans MS"/>
            </a:endParaRPr>
          </a:p>
          <a:p>
            <a:pPr indent="0" lvl="0" marL="457200" marR="0" rtl="0" algn="l">
              <a:lnSpc>
                <a:spcPct val="100000"/>
              </a:lnSpc>
              <a:spcBef>
                <a:spcPts val="0"/>
              </a:spcBef>
              <a:spcAft>
                <a:spcPts val="0"/>
              </a:spcAft>
              <a:buNone/>
            </a:pPr>
            <a:r>
              <a:rPr baseline="30000" lang="en-GB" sz="4000">
                <a:latin typeface="Comic Sans MS"/>
                <a:ea typeface="Comic Sans MS"/>
                <a:cs typeface="Comic Sans MS"/>
                <a:sym typeface="Comic Sans MS"/>
              </a:rPr>
              <a:t>Yr 1 will leave site later in the year, no need for parent helpers yet. </a:t>
            </a:r>
            <a:endParaRPr baseline="30000" sz="4000">
              <a:latin typeface="Comic Sans MS"/>
              <a:ea typeface="Comic Sans MS"/>
              <a:cs typeface="Comic Sans MS"/>
              <a:sym typeface="Comic Sans MS"/>
            </a:endParaRPr>
          </a:p>
          <a:p>
            <a:pPr indent="0" lvl="0" marL="0" marR="0" rtl="0" algn="l">
              <a:spcBef>
                <a:spcPts val="520"/>
              </a:spcBef>
              <a:spcAft>
                <a:spcPts val="0"/>
              </a:spcAft>
              <a:buClr>
                <a:srgbClr val="0BD0D9"/>
              </a:buClr>
              <a:buSzPts val="2470"/>
              <a:buFont typeface="Noto Sans Symbols"/>
              <a:buNone/>
            </a:pPr>
            <a:r>
              <a:t/>
            </a:r>
            <a:endParaRPr b="0" i="0" sz="2600" u="none">
              <a:solidFill>
                <a:schemeClr val="dk1"/>
              </a:solidFill>
              <a:latin typeface="Constantia"/>
              <a:ea typeface="Constantia"/>
              <a:cs typeface="Constantia"/>
              <a:sym typeface="Constantia"/>
            </a:endParaRPr>
          </a:p>
        </p:txBody>
      </p:sp>
      <p:sp>
        <p:nvSpPr>
          <p:cNvPr id="185" name="Google Shape;185;g27dea33f2f2_0_0"/>
          <p:cNvSpPr txBox="1"/>
          <p:nvPr>
            <p:ph type="title"/>
          </p:nvPr>
        </p:nvSpPr>
        <p:spPr>
          <a:xfrm>
            <a:off x="457200" y="577325"/>
            <a:ext cx="8229600" cy="606300"/>
          </a:xfrm>
          <a:prstGeom prst="rect">
            <a:avLst/>
          </a:prstGeom>
          <a:noFill/>
          <a:ln>
            <a:noFill/>
          </a:ln>
        </p:spPr>
        <p:txBody>
          <a:bodyPr anchorCtr="0" anchor="b" bIns="0" lIns="0" spcFirstLastPara="1" rIns="0" wrap="square" tIns="45700">
            <a:noAutofit/>
          </a:bodyPr>
          <a:lstStyle/>
          <a:p>
            <a:pPr indent="0" lvl="0" marL="0" rtl="0" algn="ctr">
              <a:lnSpc>
                <a:spcPct val="100000"/>
              </a:lnSpc>
              <a:spcBef>
                <a:spcPts val="0"/>
              </a:spcBef>
              <a:spcAft>
                <a:spcPts val="0"/>
              </a:spcAft>
              <a:buClr>
                <a:schemeClr val="dk2"/>
              </a:buClr>
              <a:buSzPts val="5000"/>
              <a:buFont typeface="Arial"/>
              <a:buNone/>
            </a:pPr>
            <a:r>
              <a:rPr lang="en-GB">
                <a:latin typeface="Comic Sans MS"/>
                <a:ea typeface="Comic Sans MS"/>
                <a:cs typeface="Comic Sans MS"/>
                <a:sym typeface="Comic Sans MS"/>
              </a:rPr>
              <a:t>Parent Reading</a:t>
            </a:r>
            <a:endParaRPr>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4"/>
          <p:cNvSpPr txBox="1"/>
          <p:nvPr>
            <p:ph type="title"/>
          </p:nvPr>
        </p:nvSpPr>
        <p:spPr>
          <a:xfrm>
            <a:off x="457200" y="704850"/>
            <a:ext cx="8229600" cy="1143000"/>
          </a:xfrm>
          <a:prstGeom prst="rect">
            <a:avLst/>
          </a:prstGeom>
          <a:noFill/>
          <a:ln>
            <a:noFill/>
          </a:ln>
        </p:spPr>
        <p:txBody>
          <a:bodyPr anchorCtr="0" anchor="b" bIns="0" lIns="0" spcFirstLastPara="1" rIns="0" wrap="square" tIns="45700">
            <a:noAutofit/>
          </a:bodyPr>
          <a:lstStyle/>
          <a:p>
            <a:pPr indent="0" lvl="0" marL="0" rtl="0" algn="ctr">
              <a:lnSpc>
                <a:spcPct val="100000"/>
              </a:lnSpc>
              <a:spcBef>
                <a:spcPts val="0"/>
              </a:spcBef>
              <a:spcAft>
                <a:spcPts val="0"/>
              </a:spcAft>
              <a:buClr>
                <a:schemeClr val="dk2"/>
              </a:buClr>
              <a:buSzPts val="5000"/>
              <a:buFont typeface="Arial"/>
              <a:buNone/>
            </a:pPr>
            <a:r>
              <a:rPr i="0" lang="en-GB" sz="5000" u="none">
                <a:solidFill>
                  <a:schemeClr val="dk2"/>
                </a:solidFill>
                <a:latin typeface="Comic Sans MS"/>
                <a:ea typeface="Comic Sans MS"/>
                <a:cs typeface="Comic Sans MS"/>
                <a:sym typeface="Comic Sans MS"/>
              </a:rPr>
              <a:t>How you can help at home</a:t>
            </a:r>
            <a:endParaRPr>
              <a:latin typeface="Comic Sans MS"/>
              <a:ea typeface="Comic Sans MS"/>
              <a:cs typeface="Comic Sans MS"/>
              <a:sym typeface="Comic Sans MS"/>
            </a:endParaRPr>
          </a:p>
        </p:txBody>
      </p:sp>
      <p:sp>
        <p:nvSpPr>
          <p:cNvPr id="191" name="Google Shape;191;p14"/>
          <p:cNvSpPr txBox="1"/>
          <p:nvPr>
            <p:ph idx="1" type="body"/>
          </p:nvPr>
        </p:nvSpPr>
        <p:spPr>
          <a:xfrm>
            <a:off x="457200" y="1935162"/>
            <a:ext cx="8229600" cy="4389437"/>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Visit the library and find new books to share at home.</a:t>
            </a:r>
            <a:endParaRPr/>
          </a:p>
          <a:p>
            <a:pPr indent="-273050" lvl="0" marL="273050" marR="0" rtl="0" algn="l">
              <a:lnSpc>
                <a:spcPct val="100000"/>
              </a:lnSpc>
              <a:spcBef>
                <a:spcPts val="48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Practise writing at home e.g. shopping lists, letters to friends, football scores etc. </a:t>
            </a:r>
            <a:endParaRPr/>
          </a:p>
          <a:p>
            <a:pPr indent="-273050" lvl="0" marL="273050" marR="0" rtl="0" algn="l">
              <a:lnSpc>
                <a:spcPct val="100000"/>
              </a:lnSpc>
              <a:spcBef>
                <a:spcPts val="48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Check that your child is sitting and holding the pencil correctly. </a:t>
            </a:r>
            <a:endParaRPr/>
          </a:p>
          <a:p>
            <a:pPr indent="-273050" lvl="0" marL="273050" marR="0" rtl="0" algn="l">
              <a:lnSpc>
                <a:spcPct val="100000"/>
              </a:lnSpc>
              <a:spcBef>
                <a:spcPts val="48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We will be sending home the Y1 </a:t>
            </a:r>
            <a:r>
              <a:rPr lang="en-GB" sz="2400">
                <a:latin typeface="Comic Sans MS"/>
                <a:ea typeface="Comic Sans MS"/>
                <a:cs typeface="Comic Sans MS"/>
                <a:sym typeface="Comic Sans MS"/>
              </a:rPr>
              <a:t>and</a:t>
            </a:r>
            <a:r>
              <a:rPr b="0" i="0" lang="en-GB" sz="2400" u="none">
                <a:solidFill>
                  <a:schemeClr val="dk1"/>
                </a:solidFill>
                <a:latin typeface="Comic Sans MS"/>
                <a:ea typeface="Comic Sans MS"/>
                <a:cs typeface="Comic Sans MS"/>
                <a:sym typeface="Comic Sans MS"/>
              </a:rPr>
              <a:t> Y2 common exception words list so that you know which words they are expected to spell accurately by the end of</a:t>
            </a:r>
            <a:r>
              <a:rPr lang="en-GB" sz="2400">
                <a:latin typeface="Comic Sans MS"/>
                <a:ea typeface="Comic Sans MS"/>
                <a:cs typeface="Comic Sans MS"/>
                <a:sym typeface="Comic Sans MS"/>
              </a:rPr>
              <a:t> each year.</a:t>
            </a:r>
            <a:endParaRPr/>
          </a:p>
          <a:p>
            <a:pPr indent="-273050" lvl="0" marL="273050" marR="0" rtl="0" algn="l">
              <a:lnSpc>
                <a:spcPct val="100000"/>
              </a:lnSpc>
              <a:spcBef>
                <a:spcPts val="48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Check out the websites and suggestions on the curriculum letter. </a:t>
            </a:r>
            <a:endParaRPr/>
          </a:p>
          <a:p>
            <a:pPr indent="-128270" lvl="0" marL="273050" marR="0" rtl="0" algn="l">
              <a:spcBef>
                <a:spcPts val="480"/>
              </a:spcBef>
              <a:spcAft>
                <a:spcPts val="0"/>
              </a:spcAft>
              <a:buClr>
                <a:srgbClr val="0BD0D9"/>
              </a:buClr>
              <a:buSzPts val="2280"/>
              <a:buFont typeface="Noto Sans Symbols"/>
              <a:buNone/>
            </a:pPr>
            <a:r>
              <a:t/>
            </a:r>
            <a:endParaRPr b="0" i="0" sz="2400" u="none">
              <a:solidFill>
                <a:schemeClr val="dk1"/>
              </a:solidFill>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5"/>
          <p:cNvSpPr txBox="1"/>
          <p:nvPr>
            <p:ph type="title"/>
          </p:nvPr>
        </p:nvSpPr>
        <p:spPr>
          <a:xfrm>
            <a:off x="457200" y="704850"/>
            <a:ext cx="8229600" cy="1143000"/>
          </a:xfrm>
          <a:prstGeom prst="rect">
            <a:avLst/>
          </a:prstGeom>
          <a:noFill/>
          <a:ln>
            <a:noFill/>
          </a:ln>
        </p:spPr>
        <p:txBody>
          <a:bodyPr anchorCtr="0" anchor="b" bIns="0" lIns="0" spcFirstLastPara="1" rIns="0" wrap="square" tIns="45700">
            <a:noAutofit/>
          </a:bodyPr>
          <a:lstStyle/>
          <a:p>
            <a:pPr indent="0" lvl="0" marL="0" rtl="0" algn="ctr">
              <a:lnSpc>
                <a:spcPct val="100000"/>
              </a:lnSpc>
              <a:spcBef>
                <a:spcPts val="0"/>
              </a:spcBef>
              <a:spcAft>
                <a:spcPts val="0"/>
              </a:spcAft>
              <a:buClr>
                <a:schemeClr val="dk2"/>
              </a:buClr>
              <a:buSzPts val="5000"/>
              <a:buFont typeface="Arial"/>
              <a:buNone/>
            </a:pPr>
            <a:r>
              <a:rPr i="0" lang="en-GB" sz="5000" u="none">
                <a:solidFill>
                  <a:schemeClr val="dk2"/>
                </a:solidFill>
                <a:latin typeface="Comic Sans MS"/>
                <a:ea typeface="Comic Sans MS"/>
                <a:cs typeface="Comic Sans MS"/>
                <a:sym typeface="Comic Sans MS"/>
              </a:rPr>
              <a:t>How you can help at home</a:t>
            </a:r>
            <a:endParaRPr>
              <a:latin typeface="Comic Sans MS"/>
              <a:ea typeface="Comic Sans MS"/>
              <a:cs typeface="Comic Sans MS"/>
              <a:sym typeface="Comic Sans MS"/>
            </a:endParaRPr>
          </a:p>
        </p:txBody>
      </p:sp>
      <p:sp>
        <p:nvSpPr>
          <p:cNvPr id="197" name="Google Shape;197;p15"/>
          <p:cNvSpPr txBox="1"/>
          <p:nvPr>
            <p:ph idx="1" type="body"/>
          </p:nvPr>
        </p:nvSpPr>
        <p:spPr>
          <a:xfrm>
            <a:off x="457200" y="1935162"/>
            <a:ext cx="8229600" cy="4389437"/>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Count when you are out and about. Look at where maths is used, e.g. shopping, measuring for DIY, cooking with a recipe, weighing, telling the time, etc. </a:t>
            </a:r>
            <a:endParaRPr/>
          </a:p>
          <a:p>
            <a:pPr indent="0" lvl="0" marL="273050" marR="0" rtl="0" algn="l">
              <a:lnSpc>
                <a:spcPct val="100000"/>
              </a:lnSpc>
              <a:spcBef>
                <a:spcPts val="480"/>
              </a:spcBef>
              <a:spcAft>
                <a:spcPts val="0"/>
              </a:spcAft>
              <a:buNone/>
            </a:pPr>
            <a:r>
              <a:t/>
            </a:r>
            <a:endParaRPr b="0" i="0" sz="2400" u="none">
              <a:solidFill>
                <a:schemeClr val="dk1"/>
              </a:solidFill>
              <a:latin typeface="Comic Sans MS"/>
              <a:ea typeface="Comic Sans MS"/>
              <a:cs typeface="Comic Sans MS"/>
              <a:sym typeface="Comic Sans MS"/>
            </a:endParaRPr>
          </a:p>
          <a:p>
            <a:pPr indent="-273050" lvl="0" marL="273050" marR="0" rtl="0" algn="l">
              <a:lnSpc>
                <a:spcPct val="100000"/>
              </a:lnSpc>
              <a:spcBef>
                <a:spcPts val="48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Help your child practise maths skills such as number bonds, doubles and halves and times tables. </a:t>
            </a:r>
            <a:endParaRPr/>
          </a:p>
          <a:p>
            <a:pPr indent="0" lvl="0" marL="273050" marR="0" rtl="0" algn="l">
              <a:lnSpc>
                <a:spcPct val="100000"/>
              </a:lnSpc>
              <a:spcBef>
                <a:spcPts val="480"/>
              </a:spcBef>
              <a:spcAft>
                <a:spcPts val="0"/>
              </a:spcAft>
              <a:buNone/>
            </a:pPr>
            <a:r>
              <a:t/>
            </a:r>
            <a:endParaRPr b="0" i="0" sz="2400" u="none">
              <a:solidFill>
                <a:schemeClr val="dk1"/>
              </a:solidFill>
              <a:latin typeface="Comic Sans MS"/>
              <a:ea typeface="Comic Sans MS"/>
              <a:cs typeface="Comic Sans MS"/>
              <a:sym typeface="Comic Sans MS"/>
            </a:endParaRPr>
          </a:p>
          <a:p>
            <a:pPr indent="-273050" lvl="0" marL="273050" marR="0" rtl="0" algn="l">
              <a:lnSpc>
                <a:spcPct val="100000"/>
              </a:lnSpc>
              <a:spcBef>
                <a:spcPts val="48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Help your child to read and write numerals and words in the environment. E.g. 55 or fifty-five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6"/>
          <p:cNvSpPr txBox="1"/>
          <p:nvPr>
            <p:ph idx="1" type="body"/>
          </p:nvPr>
        </p:nvSpPr>
        <p:spPr>
          <a:xfrm>
            <a:off x="530225" y="1916112"/>
            <a:ext cx="8291512" cy="4178300"/>
          </a:xfrm>
          <a:prstGeom prst="rect">
            <a:avLst/>
          </a:prstGeom>
          <a:noFill/>
          <a:ln>
            <a:noFill/>
          </a:ln>
        </p:spPr>
        <p:txBody>
          <a:bodyPr anchorCtr="0" anchor="t" bIns="45700" lIns="91425" spcFirstLastPara="1" rIns="91425" wrap="square" tIns="45700">
            <a:normAutofit lnSpcReduction="10000"/>
          </a:bodyPr>
          <a:lstStyle/>
          <a:p>
            <a:pPr indent="0" lvl="0" marL="273050" marR="0" rtl="0" algn="l">
              <a:lnSpc>
                <a:spcPct val="70000"/>
              </a:lnSpc>
              <a:spcBef>
                <a:spcPts val="0"/>
              </a:spcBef>
              <a:spcAft>
                <a:spcPts val="0"/>
              </a:spcAft>
              <a:buNone/>
            </a:pPr>
            <a:r>
              <a:t/>
            </a:r>
            <a:endParaRPr b="0" i="0" sz="1500" u="none">
              <a:solidFill>
                <a:schemeClr val="dk1"/>
              </a:solidFill>
              <a:latin typeface="Constantia"/>
              <a:ea typeface="Constantia"/>
              <a:cs typeface="Constantia"/>
              <a:sym typeface="Constantia"/>
            </a:endParaRPr>
          </a:p>
          <a:p>
            <a:pPr indent="-273050" lvl="0" marL="273050" marR="0" rtl="0" algn="l">
              <a:lnSpc>
                <a:spcPct val="80000"/>
              </a:lnSpc>
              <a:spcBef>
                <a:spcPts val="48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Please leave cuddly friends at home</a:t>
            </a:r>
            <a:endParaRPr/>
          </a:p>
          <a:p>
            <a:pPr indent="0" lvl="0" marL="273050" marR="0" rtl="0" algn="l">
              <a:lnSpc>
                <a:spcPct val="80000"/>
              </a:lnSpc>
              <a:spcBef>
                <a:spcPts val="480"/>
              </a:spcBef>
              <a:spcAft>
                <a:spcPts val="0"/>
              </a:spcAft>
              <a:buNone/>
            </a:pPr>
            <a:r>
              <a:t/>
            </a:r>
            <a:endParaRPr b="0" i="0" sz="2400" u="none">
              <a:solidFill>
                <a:schemeClr val="dk1"/>
              </a:solidFill>
              <a:latin typeface="Comic Sans MS"/>
              <a:ea typeface="Comic Sans MS"/>
              <a:cs typeface="Comic Sans MS"/>
              <a:sym typeface="Comic Sans MS"/>
            </a:endParaRPr>
          </a:p>
          <a:p>
            <a:pPr indent="-273050" lvl="0" marL="273050" marR="0" rtl="0" algn="l">
              <a:lnSpc>
                <a:spcPct val="80000"/>
              </a:lnSpc>
              <a:spcBef>
                <a:spcPts val="48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Please don’t bring in toys, they might get lost or broken</a:t>
            </a:r>
            <a:endParaRPr/>
          </a:p>
          <a:p>
            <a:pPr indent="0" lvl="0" marL="273050" marR="0" rtl="0" algn="l">
              <a:lnSpc>
                <a:spcPct val="80000"/>
              </a:lnSpc>
              <a:spcBef>
                <a:spcPts val="480"/>
              </a:spcBef>
              <a:spcAft>
                <a:spcPts val="0"/>
              </a:spcAft>
              <a:buNone/>
            </a:pPr>
            <a:r>
              <a:t/>
            </a:r>
            <a:endParaRPr b="0" i="0" sz="2400" u="none">
              <a:solidFill>
                <a:schemeClr val="dk1"/>
              </a:solidFill>
              <a:latin typeface="Comic Sans MS"/>
              <a:ea typeface="Comic Sans MS"/>
              <a:cs typeface="Comic Sans MS"/>
              <a:sym typeface="Comic Sans MS"/>
            </a:endParaRPr>
          </a:p>
          <a:p>
            <a:pPr indent="-273050" lvl="0" marL="273050" marR="0" rtl="0" algn="l">
              <a:lnSpc>
                <a:spcPct val="80000"/>
              </a:lnSpc>
              <a:spcBef>
                <a:spcPts val="48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Please encourage your child to organise their own belongings and </a:t>
            </a:r>
            <a:r>
              <a:rPr lang="en-GB" sz="2400">
                <a:latin typeface="Comic Sans MS"/>
                <a:ea typeface="Comic Sans MS"/>
                <a:cs typeface="Comic Sans MS"/>
                <a:sym typeface="Comic Sans MS"/>
              </a:rPr>
              <a:t>name them carefully</a:t>
            </a:r>
            <a:endParaRPr/>
          </a:p>
          <a:p>
            <a:pPr indent="0" lvl="0" marL="273050" marR="0" rtl="0" algn="l">
              <a:lnSpc>
                <a:spcPct val="80000"/>
              </a:lnSpc>
              <a:spcBef>
                <a:spcPts val="480"/>
              </a:spcBef>
              <a:spcAft>
                <a:spcPts val="0"/>
              </a:spcAft>
              <a:buNone/>
            </a:pPr>
            <a:r>
              <a:t/>
            </a:r>
            <a:endParaRPr b="0" i="0" sz="2400" u="none">
              <a:solidFill>
                <a:schemeClr val="dk1"/>
              </a:solidFill>
              <a:latin typeface="Comic Sans MS"/>
              <a:ea typeface="Comic Sans MS"/>
              <a:cs typeface="Comic Sans MS"/>
              <a:sym typeface="Comic Sans MS"/>
            </a:endParaRPr>
          </a:p>
          <a:p>
            <a:pPr indent="-273050" lvl="0" marL="273050" marR="0" rtl="0" algn="l">
              <a:lnSpc>
                <a:spcPct val="80000"/>
              </a:lnSpc>
              <a:spcBef>
                <a:spcPts val="48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Please send a book bag to school. We have no space for rucksacks and these are usually only for Year 5 and 6 children. </a:t>
            </a:r>
            <a:endParaRPr/>
          </a:p>
          <a:p>
            <a:pPr indent="-128270" lvl="0" marL="273050" marR="0" rtl="0" algn="l">
              <a:spcBef>
                <a:spcPts val="480"/>
              </a:spcBef>
              <a:spcAft>
                <a:spcPts val="0"/>
              </a:spcAft>
              <a:buClr>
                <a:srgbClr val="0BD0D9"/>
              </a:buClr>
              <a:buSzPts val="2280"/>
              <a:buFont typeface="Noto Sans Symbols"/>
              <a:buNone/>
            </a:pPr>
            <a:r>
              <a:t/>
            </a:r>
            <a:endParaRPr b="0" i="0" sz="2400" u="none">
              <a:solidFill>
                <a:schemeClr val="dk1"/>
              </a:solidFill>
              <a:latin typeface="Comic Sans MS"/>
              <a:ea typeface="Comic Sans MS"/>
              <a:cs typeface="Comic Sans MS"/>
              <a:sym typeface="Comic Sans MS"/>
            </a:endParaRPr>
          </a:p>
        </p:txBody>
      </p:sp>
      <p:sp>
        <p:nvSpPr>
          <p:cNvPr id="203" name="Google Shape;203;p16"/>
          <p:cNvSpPr txBox="1"/>
          <p:nvPr>
            <p:ph type="title"/>
          </p:nvPr>
        </p:nvSpPr>
        <p:spPr>
          <a:xfrm>
            <a:off x="530225" y="333375"/>
            <a:ext cx="8229600" cy="1143000"/>
          </a:xfrm>
          <a:prstGeom prst="rect">
            <a:avLst/>
          </a:prstGeom>
          <a:noFill/>
          <a:ln>
            <a:noFill/>
          </a:ln>
        </p:spPr>
        <p:txBody>
          <a:bodyPr anchorCtr="0" anchor="b" bIns="0" lIns="0" spcFirstLastPara="1" rIns="0" wrap="square" tIns="45700">
            <a:noAutofit/>
          </a:bodyPr>
          <a:lstStyle/>
          <a:p>
            <a:pPr indent="0" lvl="0" marL="0" rtl="0" algn="ctr">
              <a:lnSpc>
                <a:spcPct val="100000"/>
              </a:lnSpc>
              <a:spcBef>
                <a:spcPts val="0"/>
              </a:spcBef>
              <a:spcAft>
                <a:spcPts val="0"/>
              </a:spcAft>
              <a:buClr>
                <a:schemeClr val="dk2"/>
              </a:buClr>
              <a:buSzPts val="5000"/>
              <a:buFont typeface="Arial"/>
              <a:buNone/>
            </a:pPr>
            <a:r>
              <a:rPr i="0" lang="en-GB" sz="5000" u="none">
                <a:solidFill>
                  <a:schemeClr val="dk2"/>
                </a:solidFill>
                <a:latin typeface="Comic Sans MS"/>
                <a:ea typeface="Comic Sans MS"/>
                <a:cs typeface="Comic Sans MS"/>
                <a:sym typeface="Comic Sans MS"/>
              </a:rPr>
              <a:t>Classroom expectations</a:t>
            </a:r>
            <a:endParaRPr>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7"/>
          <p:cNvSpPr txBox="1"/>
          <p:nvPr>
            <p:ph type="title"/>
          </p:nvPr>
        </p:nvSpPr>
        <p:spPr>
          <a:xfrm>
            <a:off x="457200" y="333375"/>
            <a:ext cx="8229600" cy="935037"/>
          </a:xfrm>
          <a:prstGeom prst="rect">
            <a:avLst/>
          </a:prstGeom>
          <a:noFill/>
          <a:ln>
            <a:noFill/>
          </a:ln>
        </p:spPr>
        <p:txBody>
          <a:bodyPr anchorCtr="0" anchor="b" bIns="0" lIns="0" spcFirstLastPara="1" rIns="0" wrap="square" tIns="45700">
            <a:noAutofit/>
          </a:bodyPr>
          <a:lstStyle/>
          <a:p>
            <a:pPr indent="0" lvl="0" marL="0" rtl="0" algn="ctr">
              <a:lnSpc>
                <a:spcPct val="100000"/>
              </a:lnSpc>
              <a:spcBef>
                <a:spcPts val="0"/>
              </a:spcBef>
              <a:spcAft>
                <a:spcPts val="0"/>
              </a:spcAft>
              <a:buClr>
                <a:schemeClr val="dk2"/>
              </a:buClr>
              <a:buSzPts val="5000"/>
              <a:buFont typeface="Arial"/>
              <a:buNone/>
            </a:pPr>
            <a:r>
              <a:rPr i="0" lang="en-GB" sz="5000" u="none">
                <a:solidFill>
                  <a:schemeClr val="dk2"/>
                </a:solidFill>
                <a:latin typeface="Comic Sans MS"/>
                <a:ea typeface="Comic Sans MS"/>
                <a:cs typeface="Comic Sans MS"/>
                <a:sym typeface="Comic Sans MS"/>
              </a:rPr>
              <a:t>Special events</a:t>
            </a:r>
            <a:endParaRPr>
              <a:latin typeface="Comic Sans MS"/>
              <a:ea typeface="Comic Sans MS"/>
              <a:cs typeface="Comic Sans MS"/>
              <a:sym typeface="Comic Sans MS"/>
            </a:endParaRPr>
          </a:p>
        </p:txBody>
      </p:sp>
      <p:sp>
        <p:nvSpPr>
          <p:cNvPr id="209" name="Google Shape;209;p17"/>
          <p:cNvSpPr txBox="1"/>
          <p:nvPr>
            <p:ph idx="1" type="body"/>
          </p:nvPr>
        </p:nvSpPr>
        <p:spPr>
          <a:xfrm>
            <a:off x="457200" y="1557337"/>
            <a:ext cx="8229600" cy="4767262"/>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Keep looking at newsletters, check the school website and parent calendar for further updates throughout the year.</a:t>
            </a:r>
            <a:endParaRPr/>
          </a:p>
          <a:p>
            <a:pPr indent="0" lvl="0" marL="273050" marR="0" rtl="0" algn="l">
              <a:lnSpc>
                <a:spcPct val="100000"/>
              </a:lnSpc>
              <a:spcBef>
                <a:spcPts val="480"/>
              </a:spcBef>
              <a:spcAft>
                <a:spcPts val="0"/>
              </a:spcAft>
              <a:buNone/>
            </a:pPr>
            <a:r>
              <a:t/>
            </a:r>
            <a:endParaRPr b="0" i="0" sz="2400" u="none">
              <a:solidFill>
                <a:schemeClr val="dk1"/>
              </a:solidFill>
              <a:latin typeface="Comic Sans MS"/>
              <a:ea typeface="Comic Sans MS"/>
              <a:cs typeface="Comic Sans MS"/>
              <a:sym typeface="Comic Sans MS"/>
            </a:endParaRPr>
          </a:p>
          <a:p>
            <a:pPr indent="-273050" lvl="0" marL="273050" marR="0" rtl="0" algn="l">
              <a:lnSpc>
                <a:spcPct val="100000"/>
              </a:lnSpc>
              <a:spcBef>
                <a:spcPts val="48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We hope to plan some trips and visitors this year, watch out for details </a:t>
            </a:r>
            <a:endParaRPr/>
          </a:p>
          <a:p>
            <a:pPr indent="0" lvl="0" marL="273050" marR="0" rtl="0" algn="l">
              <a:lnSpc>
                <a:spcPct val="100000"/>
              </a:lnSpc>
              <a:spcBef>
                <a:spcPts val="480"/>
              </a:spcBef>
              <a:spcAft>
                <a:spcPts val="0"/>
              </a:spcAft>
              <a:buNone/>
            </a:pPr>
            <a:r>
              <a:t/>
            </a:r>
            <a:endParaRPr b="0" i="0" sz="2400" u="none">
              <a:solidFill>
                <a:schemeClr val="dk1"/>
              </a:solidFill>
              <a:latin typeface="Comic Sans MS"/>
              <a:ea typeface="Comic Sans MS"/>
              <a:cs typeface="Comic Sans MS"/>
              <a:sym typeface="Comic Sans MS"/>
            </a:endParaRPr>
          </a:p>
          <a:p>
            <a:pPr indent="-273050" lvl="0" marL="273050" marR="0" rtl="0" algn="l">
              <a:lnSpc>
                <a:spcPct val="100000"/>
              </a:lnSpc>
              <a:spcBef>
                <a:spcPts val="48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We will be inviting parents in to read with or to your children. </a:t>
            </a:r>
            <a:endParaRPr/>
          </a:p>
          <a:p>
            <a:pPr indent="0" lvl="0" marL="273050" marR="0" rtl="0" algn="l">
              <a:lnSpc>
                <a:spcPct val="100000"/>
              </a:lnSpc>
              <a:spcBef>
                <a:spcPts val="480"/>
              </a:spcBef>
              <a:spcAft>
                <a:spcPts val="0"/>
              </a:spcAft>
              <a:buNone/>
            </a:pPr>
            <a:r>
              <a:t/>
            </a:r>
            <a:endParaRPr/>
          </a:p>
          <a:p>
            <a:pPr indent="-273050" lvl="0" marL="273050" marR="0" rtl="0" algn="l">
              <a:lnSpc>
                <a:spcPct val="100000"/>
              </a:lnSpc>
              <a:spcBef>
                <a:spcPts val="48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We will be doing outdoor learning this year. We would love parent helpers.</a:t>
            </a:r>
            <a:r>
              <a:rPr lang="en-GB" sz="2400">
                <a:latin typeface="Comic Sans MS"/>
                <a:ea typeface="Comic Sans MS"/>
                <a:cs typeface="Comic Sans MS"/>
                <a:sym typeface="Comic Sans MS"/>
              </a:rPr>
              <a:t> Please wear jogging bottoms on Fridays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27cd40dd3ee_0_0"/>
          <p:cNvSpPr txBox="1"/>
          <p:nvPr>
            <p:ph idx="4294967295" type="ctrTitle"/>
          </p:nvPr>
        </p:nvSpPr>
        <p:spPr>
          <a:xfrm>
            <a:off x="496425" y="-127551"/>
            <a:ext cx="7851600" cy="1195800"/>
          </a:xfrm>
          <a:prstGeom prst="rect">
            <a:avLst/>
          </a:prstGeom>
          <a:noFill/>
          <a:ln>
            <a:noFill/>
          </a:ln>
        </p:spPr>
        <p:txBody>
          <a:bodyPr anchorCtr="0" anchor="b" bIns="0" lIns="0" spcFirstLastPara="1" rIns="18275" wrap="square" tIns="0">
            <a:normAutofit/>
          </a:bodyPr>
          <a:lstStyle/>
          <a:p>
            <a:pPr indent="0" lvl="0" marL="0" marR="0" rtl="0" algn="ctr">
              <a:lnSpc>
                <a:spcPct val="100000"/>
              </a:lnSpc>
              <a:spcBef>
                <a:spcPts val="0"/>
              </a:spcBef>
              <a:spcAft>
                <a:spcPts val="0"/>
              </a:spcAft>
              <a:buClr>
                <a:srgbClr val="4CE0EA"/>
              </a:buClr>
              <a:buSzPts val="5600"/>
              <a:buFont typeface="Arial"/>
              <a:buNone/>
            </a:pPr>
            <a:r>
              <a:rPr b="1" lang="en-GB" sz="5600">
                <a:solidFill>
                  <a:srgbClr val="4CE0EA"/>
                </a:solidFill>
                <a:latin typeface="Comic Sans MS"/>
                <a:ea typeface="Comic Sans MS"/>
                <a:cs typeface="Comic Sans MS"/>
                <a:sym typeface="Comic Sans MS"/>
              </a:rPr>
              <a:t>Classroom TAs</a:t>
            </a:r>
            <a:endParaRPr>
              <a:latin typeface="Comic Sans MS"/>
              <a:ea typeface="Comic Sans MS"/>
              <a:cs typeface="Comic Sans MS"/>
              <a:sym typeface="Comic Sans MS"/>
            </a:endParaRPr>
          </a:p>
        </p:txBody>
      </p:sp>
      <p:pic>
        <p:nvPicPr>
          <p:cNvPr id="98" name="Google Shape;98;g27cd40dd3ee_0_0"/>
          <p:cNvPicPr preferRelativeResize="0"/>
          <p:nvPr/>
        </p:nvPicPr>
        <p:blipFill>
          <a:blip r:embed="rId3">
            <a:alphaModFix/>
          </a:blip>
          <a:stretch>
            <a:fillRect/>
          </a:stretch>
        </p:blipFill>
        <p:spPr>
          <a:xfrm>
            <a:off x="778425" y="1242538"/>
            <a:ext cx="1639849" cy="2186476"/>
          </a:xfrm>
          <a:prstGeom prst="rect">
            <a:avLst/>
          </a:prstGeom>
          <a:noFill/>
          <a:ln>
            <a:noFill/>
          </a:ln>
        </p:spPr>
      </p:pic>
      <p:pic>
        <p:nvPicPr>
          <p:cNvPr id="99" name="Google Shape;99;g27cd40dd3ee_0_0"/>
          <p:cNvPicPr preferRelativeResize="0"/>
          <p:nvPr/>
        </p:nvPicPr>
        <p:blipFill>
          <a:blip r:embed="rId4">
            <a:alphaModFix/>
          </a:blip>
          <a:stretch>
            <a:fillRect/>
          </a:stretch>
        </p:blipFill>
        <p:spPr>
          <a:xfrm>
            <a:off x="5146587" y="3975775"/>
            <a:ext cx="1705244" cy="2273649"/>
          </a:xfrm>
          <a:prstGeom prst="rect">
            <a:avLst/>
          </a:prstGeom>
          <a:noFill/>
          <a:ln>
            <a:noFill/>
          </a:ln>
        </p:spPr>
      </p:pic>
      <p:pic>
        <p:nvPicPr>
          <p:cNvPr id="100" name="Google Shape;100;g27cd40dd3ee_0_0"/>
          <p:cNvPicPr preferRelativeResize="0"/>
          <p:nvPr/>
        </p:nvPicPr>
        <p:blipFill>
          <a:blip r:embed="rId5">
            <a:alphaModFix/>
          </a:blip>
          <a:stretch>
            <a:fillRect/>
          </a:stretch>
        </p:blipFill>
        <p:spPr>
          <a:xfrm>
            <a:off x="6851825" y="1242540"/>
            <a:ext cx="1639849" cy="2186455"/>
          </a:xfrm>
          <a:prstGeom prst="rect">
            <a:avLst/>
          </a:prstGeom>
          <a:noFill/>
          <a:ln>
            <a:noFill/>
          </a:ln>
        </p:spPr>
      </p:pic>
      <p:pic>
        <p:nvPicPr>
          <p:cNvPr id="101" name="Google Shape;101;g27cd40dd3ee_0_0"/>
          <p:cNvPicPr preferRelativeResize="0"/>
          <p:nvPr/>
        </p:nvPicPr>
        <p:blipFill>
          <a:blip r:embed="rId6">
            <a:alphaModFix/>
          </a:blip>
          <a:stretch>
            <a:fillRect/>
          </a:stretch>
        </p:blipFill>
        <p:spPr>
          <a:xfrm>
            <a:off x="3752077" y="1242539"/>
            <a:ext cx="1639849" cy="2186455"/>
          </a:xfrm>
          <a:prstGeom prst="rect">
            <a:avLst/>
          </a:prstGeom>
          <a:noFill/>
          <a:ln>
            <a:noFill/>
          </a:ln>
        </p:spPr>
      </p:pic>
      <p:pic>
        <p:nvPicPr>
          <p:cNvPr id="102" name="Google Shape;102;g27cd40dd3ee_0_0"/>
          <p:cNvPicPr preferRelativeResize="0"/>
          <p:nvPr/>
        </p:nvPicPr>
        <p:blipFill>
          <a:blip r:embed="rId7">
            <a:alphaModFix/>
          </a:blip>
          <a:stretch>
            <a:fillRect/>
          </a:stretch>
        </p:blipFill>
        <p:spPr>
          <a:xfrm>
            <a:off x="2418275" y="3975775"/>
            <a:ext cx="1705252" cy="2273649"/>
          </a:xfrm>
          <a:prstGeom prst="rect">
            <a:avLst/>
          </a:prstGeom>
          <a:noFill/>
          <a:ln>
            <a:noFill/>
          </a:ln>
        </p:spPr>
      </p:pic>
      <p:sp>
        <p:nvSpPr>
          <p:cNvPr id="103" name="Google Shape;103;g27cd40dd3ee_0_0"/>
          <p:cNvSpPr txBox="1"/>
          <p:nvPr/>
        </p:nvSpPr>
        <p:spPr>
          <a:xfrm>
            <a:off x="659450" y="3429025"/>
            <a:ext cx="1871100" cy="49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100">
                <a:solidFill>
                  <a:schemeClr val="lt1"/>
                </a:solidFill>
                <a:latin typeface="Comic Sans MS"/>
                <a:ea typeface="Comic Sans MS"/>
                <a:cs typeface="Comic Sans MS"/>
                <a:sym typeface="Comic Sans MS"/>
              </a:rPr>
              <a:t>Miss Evans</a:t>
            </a:r>
            <a:endParaRPr sz="2100">
              <a:solidFill>
                <a:schemeClr val="lt1"/>
              </a:solidFill>
              <a:latin typeface="Comic Sans MS"/>
              <a:ea typeface="Comic Sans MS"/>
              <a:cs typeface="Comic Sans MS"/>
              <a:sym typeface="Comic Sans MS"/>
            </a:endParaRPr>
          </a:p>
        </p:txBody>
      </p:sp>
      <p:sp>
        <p:nvSpPr>
          <p:cNvPr id="104" name="Google Shape;104;g27cd40dd3ee_0_0"/>
          <p:cNvSpPr txBox="1"/>
          <p:nvPr/>
        </p:nvSpPr>
        <p:spPr>
          <a:xfrm>
            <a:off x="3699500" y="3429025"/>
            <a:ext cx="1871100" cy="49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100">
                <a:solidFill>
                  <a:schemeClr val="lt1"/>
                </a:solidFill>
                <a:latin typeface="Comic Sans MS"/>
                <a:ea typeface="Comic Sans MS"/>
                <a:cs typeface="Comic Sans MS"/>
                <a:sym typeface="Comic Sans MS"/>
              </a:rPr>
              <a:t>Mrs Bailey</a:t>
            </a:r>
            <a:endParaRPr sz="2100">
              <a:solidFill>
                <a:schemeClr val="lt1"/>
              </a:solidFill>
              <a:latin typeface="Comic Sans MS"/>
              <a:ea typeface="Comic Sans MS"/>
              <a:cs typeface="Comic Sans MS"/>
              <a:sym typeface="Comic Sans MS"/>
            </a:endParaRPr>
          </a:p>
        </p:txBody>
      </p:sp>
      <p:sp>
        <p:nvSpPr>
          <p:cNvPr id="105" name="Google Shape;105;g27cd40dd3ee_0_0"/>
          <p:cNvSpPr txBox="1"/>
          <p:nvPr/>
        </p:nvSpPr>
        <p:spPr>
          <a:xfrm>
            <a:off x="6739550" y="3429025"/>
            <a:ext cx="1871100" cy="49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100">
                <a:solidFill>
                  <a:schemeClr val="lt1"/>
                </a:solidFill>
                <a:latin typeface="Comic Sans MS"/>
                <a:ea typeface="Comic Sans MS"/>
                <a:cs typeface="Comic Sans MS"/>
                <a:sym typeface="Comic Sans MS"/>
              </a:rPr>
              <a:t>Miss Stokes</a:t>
            </a:r>
            <a:endParaRPr sz="2100">
              <a:solidFill>
                <a:schemeClr val="lt1"/>
              </a:solidFill>
              <a:latin typeface="Comic Sans MS"/>
              <a:ea typeface="Comic Sans MS"/>
              <a:cs typeface="Comic Sans MS"/>
              <a:sym typeface="Comic Sans MS"/>
            </a:endParaRPr>
          </a:p>
        </p:txBody>
      </p:sp>
      <p:sp>
        <p:nvSpPr>
          <p:cNvPr id="106" name="Google Shape;106;g27cd40dd3ee_0_0"/>
          <p:cNvSpPr txBox="1"/>
          <p:nvPr/>
        </p:nvSpPr>
        <p:spPr>
          <a:xfrm>
            <a:off x="2335350" y="6249425"/>
            <a:ext cx="1871100" cy="49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100">
                <a:solidFill>
                  <a:schemeClr val="lt1"/>
                </a:solidFill>
                <a:latin typeface="Comic Sans MS"/>
                <a:ea typeface="Comic Sans MS"/>
                <a:cs typeface="Comic Sans MS"/>
                <a:sym typeface="Comic Sans MS"/>
              </a:rPr>
              <a:t>Mrs Owen</a:t>
            </a:r>
            <a:endParaRPr sz="2100">
              <a:solidFill>
                <a:schemeClr val="lt1"/>
              </a:solidFill>
              <a:latin typeface="Comic Sans MS"/>
              <a:ea typeface="Comic Sans MS"/>
              <a:cs typeface="Comic Sans MS"/>
              <a:sym typeface="Comic Sans MS"/>
            </a:endParaRPr>
          </a:p>
        </p:txBody>
      </p:sp>
      <p:sp>
        <p:nvSpPr>
          <p:cNvPr id="107" name="Google Shape;107;g27cd40dd3ee_0_0"/>
          <p:cNvSpPr txBox="1"/>
          <p:nvPr/>
        </p:nvSpPr>
        <p:spPr>
          <a:xfrm>
            <a:off x="5063650" y="6296975"/>
            <a:ext cx="1871100" cy="49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100">
                <a:solidFill>
                  <a:schemeClr val="lt1"/>
                </a:solidFill>
                <a:latin typeface="Comic Sans MS"/>
                <a:ea typeface="Comic Sans MS"/>
                <a:cs typeface="Comic Sans MS"/>
                <a:sym typeface="Comic Sans MS"/>
              </a:rPr>
              <a:t>Mrs Ellis</a:t>
            </a:r>
            <a:endParaRPr sz="2100">
              <a:solidFill>
                <a:schemeClr val="lt1"/>
              </a:solidFill>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8"/>
          <p:cNvSpPr txBox="1"/>
          <p:nvPr>
            <p:ph type="title"/>
          </p:nvPr>
        </p:nvSpPr>
        <p:spPr>
          <a:xfrm>
            <a:off x="457200" y="0"/>
            <a:ext cx="8229600" cy="1143000"/>
          </a:xfrm>
          <a:prstGeom prst="rect">
            <a:avLst/>
          </a:prstGeom>
          <a:noFill/>
          <a:ln>
            <a:noFill/>
          </a:ln>
        </p:spPr>
        <p:txBody>
          <a:bodyPr anchorCtr="0" anchor="b" bIns="0" lIns="0" spcFirstLastPara="1" rIns="0" wrap="square" tIns="45700">
            <a:noAutofit/>
          </a:bodyPr>
          <a:lstStyle/>
          <a:p>
            <a:pPr indent="0" lvl="0" marL="0" rtl="0" algn="ctr">
              <a:lnSpc>
                <a:spcPct val="100000"/>
              </a:lnSpc>
              <a:spcBef>
                <a:spcPts val="0"/>
              </a:spcBef>
              <a:spcAft>
                <a:spcPts val="0"/>
              </a:spcAft>
              <a:buClr>
                <a:schemeClr val="dk2"/>
              </a:buClr>
              <a:buSzPts val="5000"/>
              <a:buFont typeface="Arial"/>
              <a:buNone/>
            </a:pPr>
            <a:r>
              <a:rPr i="0" lang="en-GB" sz="5000" u="none">
                <a:solidFill>
                  <a:schemeClr val="dk2"/>
                </a:solidFill>
                <a:latin typeface="Comic Sans MS"/>
                <a:ea typeface="Comic Sans MS"/>
                <a:cs typeface="Comic Sans MS"/>
                <a:sym typeface="Comic Sans MS"/>
              </a:rPr>
              <a:t>Contacting us</a:t>
            </a:r>
            <a:endParaRPr>
              <a:latin typeface="Comic Sans MS"/>
              <a:ea typeface="Comic Sans MS"/>
              <a:cs typeface="Comic Sans MS"/>
              <a:sym typeface="Comic Sans MS"/>
            </a:endParaRPr>
          </a:p>
        </p:txBody>
      </p:sp>
      <p:sp>
        <p:nvSpPr>
          <p:cNvPr id="215" name="Google Shape;215;p18"/>
          <p:cNvSpPr txBox="1"/>
          <p:nvPr>
            <p:ph idx="1" type="body"/>
          </p:nvPr>
        </p:nvSpPr>
        <p:spPr>
          <a:xfrm>
            <a:off x="457200" y="1460500"/>
            <a:ext cx="8229600" cy="4699200"/>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rgbClr val="0BD0D9"/>
              </a:buClr>
              <a:buSzPts val="2280"/>
              <a:buFont typeface="Noto Sans Symbols"/>
              <a:buChar char="●"/>
            </a:pPr>
            <a:r>
              <a:rPr i="0" lang="en-GB" sz="2400" u="none">
                <a:solidFill>
                  <a:schemeClr val="dk1"/>
                </a:solidFill>
                <a:latin typeface="Comic Sans MS"/>
                <a:ea typeface="Comic Sans MS"/>
                <a:cs typeface="Comic Sans MS"/>
                <a:sym typeface="Comic Sans MS"/>
              </a:rPr>
              <a:t>We are easier to conta</a:t>
            </a:r>
            <a:r>
              <a:rPr i="0" lang="en-GB" sz="2400" u="none">
                <a:latin typeface="Comic Sans MS"/>
                <a:ea typeface="Comic Sans MS"/>
                <a:cs typeface="Comic Sans MS"/>
                <a:sym typeface="Comic Sans MS"/>
              </a:rPr>
              <a:t>ct by email </a:t>
            </a:r>
            <a:r>
              <a:rPr i="0" lang="en-GB" sz="2400" u="sng">
                <a:solidFill>
                  <a:srgbClr val="FF9900"/>
                </a:solidFill>
                <a:latin typeface="Comic Sans MS"/>
                <a:ea typeface="Comic Sans MS"/>
                <a:cs typeface="Comic Sans MS"/>
                <a:sym typeface="Comic Sans MS"/>
                <a:hlinkClick r:id="rId3">
                  <a:extLst>
                    <a:ext uri="{A12FA001-AC4F-418D-AE19-62706E023703}">
                      <ahyp:hlinkClr val="tx"/>
                    </a:ext>
                  </a:extLst>
                </a:hlinkClick>
              </a:rPr>
              <a:t>azure@minchschool.net</a:t>
            </a:r>
            <a:r>
              <a:rPr lang="en-GB" sz="2400">
                <a:solidFill>
                  <a:srgbClr val="FF9900"/>
                </a:solidFill>
                <a:latin typeface="Comic Sans MS"/>
                <a:ea typeface="Comic Sans MS"/>
                <a:cs typeface="Comic Sans MS"/>
                <a:sym typeface="Comic Sans MS"/>
              </a:rPr>
              <a:t> </a:t>
            </a:r>
            <a:r>
              <a:rPr i="0" lang="en-GB" sz="2400" u="none">
                <a:solidFill>
                  <a:srgbClr val="FF9900"/>
                </a:solidFill>
                <a:latin typeface="Comic Sans MS"/>
                <a:ea typeface="Comic Sans MS"/>
                <a:cs typeface="Comic Sans MS"/>
                <a:sym typeface="Comic Sans MS"/>
              </a:rPr>
              <a:t> </a:t>
            </a:r>
            <a:r>
              <a:rPr i="0" lang="en-GB" sz="2400">
                <a:solidFill>
                  <a:srgbClr val="FF9900"/>
                </a:solidFill>
                <a:latin typeface="Comic Sans MS"/>
                <a:ea typeface="Comic Sans MS"/>
                <a:cs typeface="Comic Sans MS"/>
                <a:sym typeface="Comic Sans MS"/>
              </a:rPr>
              <a:t>indigo@minchschool.net</a:t>
            </a:r>
            <a:r>
              <a:rPr lang="en-GB" sz="2400">
                <a:latin typeface="Comic Sans MS"/>
                <a:ea typeface="Comic Sans MS"/>
                <a:cs typeface="Comic Sans MS"/>
                <a:sym typeface="Comic Sans MS"/>
              </a:rPr>
              <a:t> </a:t>
            </a:r>
            <a:r>
              <a:rPr lang="en-GB" sz="2400" u="sng">
                <a:solidFill>
                  <a:schemeClr val="hlink"/>
                </a:solidFill>
                <a:latin typeface="Comic Sans MS"/>
                <a:ea typeface="Comic Sans MS"/>
                <a:cs typeface="Comic Sans MS"/>
                <a:sym typeface="Comic Sans MS"/>
                <a:hlinkClick r:id="rId4"/>
              </a:rPr>
              <a:t>aqua@minchschool.net</a:t>
            </a:r>
            <a:r>
              <a:rPr lang="en-GB" sz="2400">
                <a:latin typeface="Comic Sans MS"/>
                <a:ea typeface="Comic Sans MS"/>
                <a:cs typeface="Comic Sans MS"/>
                <a:sym typeface="Comic Sans MS"/>
              </a:rPr>
              <a:t> </a:t>
            </a:r>
            <a:r>
              <a:rPr i="0" lang="en-GB" sz="2400" u="none">
                <a:solidFill>
                  <a:schemeClr val="dk1"/>
                </a:solidFill>
                <a:latin typeface="Comic Sans MS"/>
                <a:ea typeface="Comic Sans MS"/>
                <a:cs typeface="Comic Sans MS"/>
                <a:sym typeface="Comic Sans MS"/>
              </a:rPr>
              <a:t>if you have a query or something to let us know. We wi</a:t>
            </a:r>
            <a:r>
              <a:rPr lang="en-GB" sz="2400">
                <a:latin typeface="Comic Sans MS"/>
                <a:ea typeface="Comic Sans MS"/>
                <a:cs typeface="Comic Sans MS"/>
                <a:sym typeface="Comic Sans MS"/>
              </a:rPr>
              <a:t>ll aim to check within 36 hours. </a:t>
            </a:r>
            <a:r>
              <a:rPr i="0" lang="en-GB" sz="2400" u="none">
                <a:solidFill>
                  <a:schemeClr val="dk1"/>
                </a:solidFill>
                <a:latin typeface="Comic Sans MS"/>
                <a:ea typeface="Comic Sans MS"/>
                <a:cs typeface="Comic Sans MS"/>
                <a:sym typeface="Comic Sans MS"/>
              </a:rPr>
              <a:t>We can then arrange a meeting or phone call if necessary. Any straight forward or more urgent messages </a:t>
            </a:r>
            <a:r>
              <a:rPr lang="en-GB" sz="2400">
                <a:latin typeface="Comic Sans MS"/>
                <a:ea typeface="Comic Sans MS"/>
                <a:cs typeface="Comic Sans MS"/>
                <a:sym typeface="Comic Sans MS"/>
              </a:rPr>
              <a:t>should go</a:t>
            </a:r>
            <a:r>
              <a:rPr i="0" lang="en-GB" sz="2400" u="none">
                <a:solidFill>
                  <a:schemeClr val="dk1"/>
                </a:solidFill>
                <a:latin typeface="Comic Sans MS"/>
                <a:ea typeface="Comic Sans MS"/>
                <a:cs typeface="Comic Sans MS"/>
                <a:sym typeface="Comic Sans MS"/>
              </a:rPr>
              <a:t> via </a:t>
            </a:r>
            <a:r>
              <a:rPr i="0" lang="en-GB" sz="2400" u="sng">
                <a:solidFill>
                  <a:schemeClr val="dk1"/>
                </a:solidFill>
                <a:latin typeface="Comic Sans MS"/>
                <a:ea typeface="Comic Sans MS"/>
                <a:cs typeface="Comic Sans MS"/>
                <a:sym typeface="Comic Sans MS"/>
                <a:hlinkClick r:id="rId5">
                  <a:extLst>
                    <a:ext uri="{A12FA001-AC4F-418D-AE19-62706E023703}">
                      <ahyp:hlinkClr val="tx"/>
                    </a:ext>
                  </a:extLst>
                </a:hlinkClick>
              </a:rPr>
              <a:t>admin@minchschool.net</a:t>
            </a:r>
            <a:endParaRPr sz="2400">
              <a:latin typeface="Comic Sans MS"/>
              <a:ea typeface="Comic Sans MS"/>
              <a:cs typeface="Comic Sans MS"/>
              <a:sym typeface="Comic Sans MS"/>
            </a:endParaRPr>
          </a:p>
          <a:p>
            <a:pPr indent="0" lvl="0" marL="273050" marR="0" rtl="0" algn="l">
              <a:lnSpc>
                <a:spcPct val="100000"/>
              </a:lnSpc>
              <a:spcBef>
                <a:spcPts val="0"/>
              </a:spcBef>
              <a:spcAft>
                <a:spcPts val="0"/>
              </a:spcAft>
              <a:buNone/>
            </a:pPr>
            <a:r>
              <a:t/>
            </a:r>
            <a:endParaRPr sz="2400">
              <a:latin typeface="Comic Sans MS"/>
              <a:ea typeface="Comic Sans MS"/>
              <a:cs typeface="Comic Sans MS"/>
              <a:sym typeface="Comic Sans MS"/>
            </a:endParaRPr>
          </a:p>
          <a:p>
            <a:pPr indent="-273050" lvl="0" marL="273050" marR="0" rtl="0" algn="l">
              <a:lnSpc>
                <a:spcPct val="100000"/>
              </a:lnSpc>
              <a:spcBef>
                <a:spcPts val="480"/>
              </a:spcBef>
              <a:spcAft>
                <a:spcPts val="0"/>
              </a:spcAft>
              <a:buClr>
                <a:srgbClr val="0BD0D9"/>
              </a:buClr>
              <a:buSzPts val="2280"/>
              <a:buFont typeface="Comic Sans MS"/>
              <a:buChar char="●"/>
            </a:pPr>
            <a:r>
              <a:rPr i="0" lang="en-GB" sz="2400" u="none">
                <a:solidFill>
                  <a:schemeClr val="dk1"/>
                </a:solidFill>
                <a:latin typeface="Comic Sans MS"/>
                <a:ea typeface="Comic Sans MS"/>
                <a:cs typeface="Comic Sans MS"/>
                <a:sym typeface="Comic Sans MS"/>
              </a:rPr>
              <a:t>Please let us know of any changes for collection of your child, or usual routines i.e. </a:t>
            </a:r>
            <a:r>
              <a:rPr lang="en-GB" sz="2400">
                <a:latin typeface="Comic Sans MS"/>
                <a:ea typeface="Comic Sans MS"/>
                <a:cs typeface="Comic Sans MS"/>
                <a:sym typeface="Comic Sans MS"/>
              </a:rPr>
              <a:t>childminder</a:t>
            </a:r>
            <a:r>
              <a:rPr i="0" lang="en-GB" sz="2400" u="none">
                <a:solidFill>
                  <a:schemeClr val="dk1"/>
                </a:solidFill>
                <a:latin typeface="Comic Sans MS"/>
                <a:ea typeface="Comic Sans MS"/>
                <a:cs typeface="Comic Sans MS"/>
                <a:sym typeface="Comic Sans MS"/>
              </a:rPr>
              <a:t> collects my child every Tuesday/Wednesday/Thursday </a:t>
            </a:r>
            <a:endParaRPr>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9"/>
          <p:cNvSpPr txBox="1"/>
          <p:nvPr>
            <p:ph type="title"/>
          </p:nvPr>
        </p:nvSpPr>
        <p:spPr>
          <a:xfrm>
            <a:off x="2411412" y="0"/>
            <a:ext cx="4475162" cy="1196975"/>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dk2"/>
              </a:buClr>
              <a:buSzPts val="5000"/>
              <a:buFont typeface="Arial"/>
              <a:buNone/>
            </a:pPr>
            <a:r>
              <a:rPr i="0" lang="en-GB" sz="5000" u="none">
                <a:solidFill>
                  <a:schemeClr val="dk2"/>
                </a:solidFill>
                <a:latin typeface="Comic Sans MS"/>
                <a:ea typeface="Comic Sans MS"/>
                <a:cs typeface="Comic Sans MS"/>
                <a:sym typeface="Comic Sans MS"/>
              </a:rPr>
              <a:t>Routines</a:t>
            </a:r>
            <a:endParaRPr>
              <a:latin typeface="Comic Sans MS"/>
              <a:ea typeface="Comic Sans MS"/>
              <a:cs typeface="Comic Sans MS"/>
              <a:sym typeface="Comic Sans MS"/>
            </a:endParaRPr>
          </a:p>
        </p:txBody>
      </p:sp>
      <p:sp>
        <p:nvSpPr>
          <p:cNvPr id="221" name="Google Shape;221;p19"/>
          <p:cNvSpPr txBox="1"/>
          <p:nvPr>
            <p:ph idx="1" type="body"/>
          </p:nvPr>
        </p:nvSpPr>
        <p:spPr>
          <a:xfrm>
            <a:off x="468312" y="1412875"/>
            <a:ext cx="8066087" cy="5256212"/>
          </a:xfrm>
          <a:prstGeom prst="rect">
            <a:avLst/>
          </a:prstGeom>
          <a:noFill/>
          <a:ln>
            <a:noFill/>
          </a:ln>
        </p:spPr>
        <p:txBody>
          <a:bodyPr anchorCtr="0" anchor="t" bIns="45700" lIns="91425" spcFirstLastPara="1" rIns="91425" wrap="square" tIns="45700">
            <a:normAutofit/>
          </a:bodyPr>
          <a:lstStyle/>
          <a:p>
            <a:pPr indent="0" lvl="0" marL="273050" marR="0" rtl="0" algn="l">
              <a:lnSpc>
                <a:spcPct val="90000"/>
              </a:lnSpc>
              <a:spcBef>
                <a:spcPts val="0"/>
              </a:spcBef>
              <a:spcAft>
                <a:spcPts val="0"/>
              </a:spcAft>
              <a:buNone/>
            </a:pPr>
            <a:r>
              <a:rPr b="1" i="0" lang="en-GB" sz="2000" u="sng">
                <a:solidFill>
                  <a:schemeClr val="dk1"/>
                </a:solidFill>
                <a:latin typeface="Comic Sans MS"/>
                <a:ea typeface="Comic Sans MS"/>
                <a:cs typeface="Comic Sans MS"/>
                <a:sym typeface="Comic Sans MS"/>
              </a:rPr>
              <a:t>Generally…</a:t>
            </a:r>
            <a:endParaRPr/>
          </a:p>
          <a:p>
            <a:pPr indent="-120650" lvl="0" marL="0" marR="0" rtl="0" algn="l">
              <a:lnSpc>
                <a:spcPct val="90000"/>
              </a:lnSpc>
              <a:spcBef>
                <a:spcPts val="400"/>
              </a:spcBef>
              <a:spcAft>
                <a:spcPts val="0"/>
              </a:spcAft>
              <a:buClr>
                <a:srgbClr val="0BD0D9"/>
              </a:buClr>
              <a:buSzPts val="1900"/>
              <a:buFont typeface="Noto Sans Symbols"/>
              <a:buChar char="●"/>
            </a:pPr>
            <a:r>
              <a:rPr b="0" i="0" lang="en-GB" sz="2000" u="none">
                <a:solidFill>
                  <a:schemeClr val="dk1"/>
                </a:solidFill>
                <a:latin typeface="Comic Sans MS"/>
                <a:ea typeface="Comic Sans MS"/>
                <a:cs typeface="Comic Sans MS"/>
                <a:sym typeface="Comic Sans MS"/>
              </a:rPr>
              <a:t>Register</a:t>
            </a:r>
            <a:endParaRPr/>
          </a:p>
          <a:p>
            <a:pPr indent="-120650" lvl="0" marL="0" marR="0" rtl="0" algn="l">
              <a:lnSpc>
                <a:spcPct val="90000"/>
              </a:lnSpc>
              <a:spcBef>
                <a:spcPts val="400"/>
              </a:spcBef>
              <a:spcAft>
                <a:spcPts val="0"/>
              </a:spcAft>
              <a:buClr>
                <a:srgbClr val="0BD0D9"/>
              </a:buClr>
              <a:buSzPts val="1900"/>
              <a:buFont typeface="Noto Sans Symbols"/>
              <a:buChar char="●"/>
            </a:pPr>
            <a:r>
              <a:rPr b="0" i="0" lang="en-GB" sz="2000" u="none">
                <a:solidFill>
                  <a:schemeClr val="dk1"/>
                </a:solidFill>
                <a:latin typeface="Comic Sans MS"/>
                <a:ea typeface="Comic Sans MS"/>
                <a:cs typeface="Comic Sans MS"/>
                <a:sym typeface="Comic Sans MS"/>
              </a:rPr>
              <a:t>Phonics</a:t>
            </a:r>
            <a:endParaRPr/>
          </a:p>
          <a:p>
            <a:pPr indent="-120650" lvl="0" marL="0" marR="0" rtl="0" algn="l">
              <a:lnSpc>
                <a:spcPct val="90000"/>
              </a:lnSpc>
              <a:spcBef>
                <a:spcPts val="400"/>
              </a:spcBef>
              <a:spcAft>
                <a:spcPts val="0"/>
              </a:spcAft>
              <a:buClr>
                <a:srgbClr val="0BD0D9"/>
              </a:buClr>
              <a:buSzPts val="1900"/>
              <a:buFont typeface="Noto Sans Symbols"/>
              <a:buChar char="●"/>
            </a:pPr>
            <a:r>
              <a:rPr b="0" i="0" lang="en-GB" sz="2000" u="none">
                <a:solidFill>
                  <a:schemeClr val="dk1"/>
                </a:solidFill>
                <a:latin typeface="Comic Sans MS"/>
                <a:ea typeface="Comic Sans MS"/>
                <a:cs typeface="Comic Sans MS"/>
                <a:sym typeface="Comic Sans MS"/>
              </a:rPr>
              <a:t>Assembly/readers</a:t>
            </a:r>
            <a:endParaRPr/>
          </a:p>
          <a:p>
            <a:pPr indent="-120650" lvl="0" marL="0" marR="0" rtl="0" algn="l">
              <a:lnSpc>
                <a:spcPct val="90000"/>
              </a:lnSpc>
              <a:spcBef>
                <a:spcPts val="400"/>
              </a:spcBef>
              <a:spcAft>
                <a:spcPts val="0"/>
              </a:spcAft>
              <a:buClr>
                <a:srgbClr val="0BD0D9"/>
              </a:buClr>
              <a:buSzPts val="1900"/>
              <a:buFont typeface="Noto Sans Symbols"/>
              <a:buChar char="●"/>
            </a:pPr>
            <a:r>
              <a:rPr b="0" i="0" lang="en-GB" sz="2000" u="none">
                <a:solidFill>
                  <a:schemeClr val="dk1"/>
                </a:solidFill>
                <a:latin typeface="Comic Sans MS"/>
                <a:ea typeface="Comic Sans MS"/>
                <a:cs typeface="Comic Sans MS"/>
                <a:sym typeface="Comic Sans MS"/>
              </a:rPr>
              <a:t>Maths </a:t>
            </a:r>
            <a:endParaRPr/>
          </a:p>
          <a:p>
            <a:pPr indent="-120650" lvl="0" marL="0" marR="0" rtl="0" algn="l">
              <a:lnSpc>
                <a:spcPct val="90000"/>
              </a:lnSpc>
              <a:spcBef>
                <a:spcPts val="400"/>
              </a:spcBef>
              <a:spcAft>
                <a:spcPts val="0"/>
              </a:spcAft>
              <a:buClr>
                <a:srgbClr val="0BD0D9"/>
              </a:buClr>
              <a:buSzPts val="1900"/>
              <a:buFont typeface="Noto Sans Symbols"/>
              <a:buChar char="●"/>
            </a:pPr>
            <a:r>
              <a:rPr b="0" i="0" lang="en-GB" sz="2000" u="none">
                <a:solidFill>
                  <a:schemeClr val="dk1"/>
                </a:solidFill>
                <a:latin typeface="Comic Sans MS"/>
                <a:ea typeface="Comic Sans MS"/>
                <a:cs typeface="Comic Sans MS"/>
                <a:sym typeface="Comic Sans MS"/>
              </a:rPr>
              <a:t>Continuous provision</a:t>
            </a:r>
            <a:endParaRPr/>
          </a:p>
          <a:p>
            <a:pPr indent="-120650" lvl="0" marL="0" marR="0" rtl="0" algn="l">
              <a:lnSpc>
                <a:spcPct val="90000"/>
              </a:lnSpc>
              <a:spcBef>
                <a:spcPts val="400"/>
              </a:spcBef>
              <a:spcAft>
                <a:spcPts val="0"/>
              </a:spcAft>
              <a:buClr>
                <a:srgbClr val="0BD0D9"/>
              </a:buClr>
              <a:buSzPts val="1900"/>
              <a:buFont typeface="Noto Sans Symbols"/>
              <a:buChar char="●"/>
            </a:pPr>
            <a:r>
              <a:rPr b="1" i="0" lang="en-GB" sz="2000" u="none">
                <a:solidFill>
                  <a:schemeClr val="dk1"/>
                </a:solidFill>
                <a:latin typeface="Comic Sans MS"/>
                <a:ea typeface="Comic Sans MS"/>
                <a:cs typeface="Comic Sans MS"/>
                <a:sym typeface="Comic Sans MS"/>
              </a:rPr>
              <a:t>Break- fruit and milk time </a:t>
            </a:r>
            <a:endParaRPr/>
          </a:p>
          <a:p>
            <a:pPr indent="-120650" lvl="0" marL="0" marR="0" rtl="0" algn="l">
              <a:lnSpc>
                <a:spcPct val="90000"/>
              </a:lnSpc>
              <a:spcBef>
                <a:spcPts val="400"/>
              </a:spcBef>
              <a:spcAft>
                <a:spcPts val="0"/>
              </a:spcAft>
              <a:buClr>
                <a:srgbClr val="0BD0D9"/>
              </a:buClr>
              <a:buSzPts val="1900"/>
              <a:buFont typeface="Noto Sans Symbols"/>
              <a:buChar char="●"/>
            </a:pPr>
            <a:r>
              <a:rPr b="0" i="0" lang="en-GB" sz="2000" u="none">
                <a:solidFill>
                  <a:schemeClr val="dk1"/>
                </a:solidFill>
                <a:latin typeface="Comic Sans MS"/>
                <a:ea typeface="Comic Sans MS"/>
                <a:cs typeface="Comic Sans MS"/>
                <a:sym typeface="Comic Sans MS"/>
              </a:rPr>
              <a:t>English </a:t>
            </a:r>
            <a:endParaRPr/>
          </a:p>
          <a:p>
            <a:pPr indent="-120650" lvl="0" marL="0" marR="0" rtl="0" algn="l">
              <a:lnSpc>
                <a:spcPct val="90000"/>
              </a:lnSpc>
              <a:spcBef>
                <a:spcPts val="400"/>
              </a:spcBef>
              <a:spcAft>
                <a:spcPts val="0"/>
              </a:spcAft>
              <a:buClr>
                <a:srgbClr val="0BD0D9"/>
              </a:buClr>
              <a:buSzPts val="1900"/>
              <a:buFont typeface="Noto Sans Symbols"/>
              <a:buChar char="●"/>
            </a:pPr>
            <a:r>
              <a:rPr b="0" i="0" lang="en-GB" sz="2000" u="none">
                <a:solidFill>
                  <a:schemeClr val="dk1"/>
                </a:solidFill>
                <a:latin typeface="Comic Sans MS"/>
                <a:ea typeface="Comic Sans MS"/>
                <a:cs typeface="Comic Sans MS"/>
                <a:sym typeface="Comic Sans MS"/>
              </a:rPr>
              <a:t>Continuous provision </a:t>
            </a:r>
            <a:endParaRPr/>
          </a:p>
          <a:p>
            <a:pPr indent="-120650" lvl="0" marL="0" marR="0" rtl="0" algn="l">
              <a:lnSpc>
                <a:spcPct val="90000"/>
              </a:lnSpc>
              <a:spcBef>
                <a:spcPts val="400"/>
              </a:spcBef>
              <a:spcAft>
                <a:spcPts val="0"/>
              </a:spcAft>
              <a:buClr>
                <a:srgbClr val="0BD0D9"/>
              </a:buClr>
              <a:buSzPts val="1900"/>
              <a:buFont typeface="Noto Sans Symbols"/>
              <a:buChar char="●"/>
            </a:pPr>
            <a:r>
              <a:rPr b="1" i="0" lang="en-GB" sz="2000" u="none">
                <a:solidFill>
                  <a:schemeClr val="dk1"/>
                </a:solidFill>
                <a:latin typeface="Comic Sans MS"/>
                <a:ea typeface="Comic Sans MS"/>
                <a:cs typeface="Comic Sans MS"/>
                <a:sym typeface="Comic Sans MS"/>
              </a:rPr>
              <a:t>Lunch</a:t>
            </a:r>
            <a:endParaRPr/>
          </a:p>
          <a:p>
            <a:pPr indent="-120650" lvl="0" marL="0" marR="0" rtl="0" algn="l">
              <a:lnSpc>
                <a:spcPct val="90000"/>
              </a:lnSpc>
              <a:spcBef>
                <a:spcPts val="400"/>
              </a:spcBef>
              <a:spcAft>
                <a:spcPts val="0"/>
              </a:spcAft>
              <a:buClr>
                <a:srgbClr val="0BD0D9"/>
              </a:buClr>
              <a:buSzPts val="1900"/>
              <a:buFont typeface="Noto Sans Symbols"/>
              <a:buChar char="●"/>
            </a:pPr>
            <a:r>
              <a:rPr b="0" i="0" lang="en-GB" sz="2000" u="none">
                <a:solidFill>
                  <a:schemeClr val="dk1"/>
                </a:solidFill>
                <a:latin typeface="Comic Sans MS"/>
                <a:ea typeface="Comic Sans MS"/>
                <a:cs typeface="Comic Sans MS"/>
                <a:sym typeface="Comic Sans MS"/>
              </a:rPr>
              <a:t>Afternoon session –PE, Music, Mindfulness, Art, Topic, PSHE, P4C, Science, DT, Outdoor learning </a:t>
            </a:r>
            <a:endParaRPr/>
          </a:p>
          <a:p>
            <a:pPr indent="-120650" lvl="0" marL="0" marR="0" rtl="0" algn="l">
              <a:lnSpc>
                <a:spcPct val="90000"/>
              </a:lnSpc>
              <a:spcBef>
                <a:spcPts val="400"/>
              </a:spcBef>
              <a:spcAft>
                <a:spcPts val="0"/>
              </a:spcAft>
              <a:buClr>
                <a:srgbClr val="0BD0D9"/>
              </a:buClr>
              <a:buSzPts val="1900"/>
              <a:buFont typeface="Noto Sans Symbols"/>
              <a:buChar char="●"/>
            </a:pPr>
            <a:r>
              <a:rPr b="0" i="0" lang="en-GB" sz="2000" u="none">
                <a:solidFill>
                  <a:schemeClr val="dk1"/>
                </a:solidFill>
                <a:latin typeface="Comic Sans MS"/>
                <a:ea typeface="Comic Sans MS"/>
                <a:cs typeface="Comic Sans MS"/>
                <a:sym typeface="Comic Sans MS"/>
              </a:rPr>
              <a:t>Story</a:t>
            </a:r>
            <a:endParaRPr/>
          </a:p>
          <a:p>
            <a:pPr indent="-120650" lvl="0" marL="0" marR="0" rtl="0" algn="l">
              <a:lnSpc>
                <a:spcPct val="90000"/>
              </a:lnSpc>
              <a:spcBef>
                <a:spcPts val="400"/>
              </a:spcBef>
              <a:spcAft>
                <a:spcPts val="0"/>
              </a:spcAft>
              <a:buClr>
                <a:srgbClr val="0BD0D9"/>
              </a:buClr>
              <a:buSzPts val="1900"/>
              <a:buFont typeface="Noto Sans Symbols"/>
              <a:buChar char="●"/>
            </a:pPr>
            <a:r>
              <a:rPr b="0" i="0" lang="en-GB" sz="2000" u="none">
                <a:solidFill>
                  <a:schemeClr val="dk1"/>
                </a:solidFill>
                <a:latin typeface="Comic Sans MS"/>
                <a:ea typeface="Comic Sans MS"/>
                <a:cs typeface="Comic Sans MS"/>
                <a:sym typeface="Comic Sans MS"/>
              </a:rPr>
              <a:t>Home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0"/>
          <p:cNvSpPr txBox="1"/>
          <p:nvPr>
            <p:ph type="title"/>
          </p:nvPr>
        </p:nvSpPr>
        <p:spPr>
          <a:xfrm>
            <a:off x="2555875" y="260350"/>
            <a:ext cx="4752975" cy="11430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dk2"/>
              </a:buClr>
              <a:buSzPts val="5000"/>
              <a:buFont typeface="Arial"/>
              <a:buNone/>
            </a:pPr>
            <a:r>
              <a:rPr i="0" lang="en-GB" sz="5000" u="none">
                <a:solidFill>
                  <a:schemeClr val="dk2"/>
                </a:solidFill>
                <a:latin typeface="Comic Sans MS"/>
                <a:ea typeface="Comic Sans MS"/>
                <a:cs typeface="Comic Sans MS"/>
                <a:sym typeface="Comic Sans MS"/>
              </a:rPr>
              <a:t>To end…</a:t>
            </a:r>
            <a:endParaRPr>
              <a:latin typeface="Comic Sans MS"/>
              <a:ea typeface="Comic Sans MS"/>
              <a:cs typeface="Comic Sans MS"/>
              <a:sym typeface="Comic Sans MS"/>
            </a:endParaRPr>
          </a:p>
        </p:txBody>
      </p:sp>
      <p:sp>
        <p:nvSpPr>
          <p:cNvPr id="227" name="Google Shape;227;p20"/>
          <p:cNvSpPr txBox="1"/>
          <p:nvPr>
            <p:ph idx="1" type="body"/>
          </p:nvPr>
        </p:nvSpPr>
        <p:spPr>
          <a:xfrm>
            <a:off x="609600" y="1628775"/>
            <a:ext cx="7924800" cy="5229225"/>
          </a:xfrm>
          <a:prstGeom prst="rect">
            <a:avLst/>
          </a:prstGeom>
          <a:noFill/>
          <a:ln>
            <a:noFill/>
          </a:ln>
        </p:spPr>
        <p:txBody>
          <a:bodyPr anchorCtr="0" anchor="t" bIns="45700" lIns="91425" spcFirstLastPara="1" rIns="91425" wrap="square" tIns="45700">
            <a:noAutofit/>
          </a:bodyPr>
          <a:lstStyle/>
          <a:p>
            <a:pPr indent="-273050" lvl="0" marL="273050" marR="0" rtl="0" algn="l">
              <a:lnSpc>
                <a:spcPct val="80000"/>
              </a:lnSpc>
              <a:spcBef>
                <a:spcPts val="0"/>
              </a:spcBef>
              <a:spcAft>
                <a:spcPts val="0"/>
              </a:spcAft>
              <a:buClr>
                <a:srgbClr val="0BD0D9"/>
              </a:buClr>
              <a:buSzPts val="2660"/>
              <a:buFont typeface="Noto Sans Symbols"/>
              <a:buChar char="●"/>
            </a:pPr>
            <a:r>
              <a:rPr b="0" i="0" lang="en-GB" sz="2800" u="none">
                <a:solidFill>
                  <a:schemeClr val="dk1"/>
                </a:solidFill>
                <a:latin typeface="Comic Sans MS"/>
                <a:ea typeface="Comic Sans MS"/>
                <a:cs typeface="Comic Sans MS"/>
                <a:sym typeface="Comic Sans MS"/>
              </a:rPr>
              <a:t>Please feel free to contribute in any way to our topics.</a:t>
            </a:r>
            <a:endParaRPr/>
          </a:p>
          <a:p>
            <a:pPr indent="0" lvl="0" marL="273050" marR="0" rtl="0" algn="l">
              <a:lnSpc>
                <a:spcPct val="80000"/>
              </a:lnSpc>
              <a:spcBef>
                <a:spcPts val="560"/>
              </a:spcBef>
              <a:spcAft>
                <a:spcPts val="0"/>
              </a:spcAft>
              <a:buNone/>
            </a:pPr>
            <a:r>
              <a:t/>
            </a:r>
            <a:endParaRPr b="0" i="0" sz="2800" u="none">
              <a:solidFill>
                <a:schemeClr val="dk1"/>
              </a:solidFill>
              <a:latin typeface="Comic Sans MS"/>
              <a:ea typeface="Comic Sans MS"/>
              <a:cs typeface="Comic Sans MS"/>
              <a:sym typeface="Comic Sans MS"/>
            </a:endParaRPr>
          </a:p>
          <a:p>
            <a:pPr indent="-273050" lvl="0" marL="273050" marR="0" rtl="0" algn="l">
              <a:lnSpc>
                <a:spcPct val="80000"/>
              </a:lnSpc>
              <a:spcBef>
                <a:spcPts val="560"/>
              </a:spcBef>
              <a:spcAft>
                <a:spcPts val="0"/>
              </a:spcAft>
              <a:buClr>
                <a:srgbClr val="0BD0D9"/>
              </a:buClr>
              <a:buSzPts val="2660"/>
              <a:buFont typeface="Noto Sans Symbols"/>
              <a:buChar char="●"/>
            </a:pPr>
            <a:r>
              <a:rPr b="0" i="0" lang="en-GB" sz="2800" u="none">
                <a:solidFill>
                  <a:schemeClr val="dk1"/>
                </a:solidFill>
                <a:latin typeface="Comic Sans MS"/>
                <a:ea typeface="Comic Sans MS"/>
                <a:cs typeface="Comic Sans MS"/>
                <a:sym typeface="Comic Sans MS"/>
              </a:rPr>
              <a:t>Please use websites to help learning.</a:t>
            </a:r>
            <a:endParaRPr/>
          </a:p>
          <a:p>
            <a:pPr indent="0" lvl="0" marL="273050" marR="0" rtl="0" algn="l">
              <a:lnSpc>
                <a:spcPct val="80000"/>
              </a:lnSpc>
              <a:spcBef>
                <a:spcPts val="560"/>
              </a:spcBef>
              <a:spcAft>
                <a:spcPts val="0"/>
              </a:spcAft>
              <a:buNone/>
            </a:pPr>
            <a:r>
              <a:t/>
            </a:r>
            <a:endParaRPr b="0" i="0" sz="2800" u="none">
              <a:solidFill>
                <a:schemeClr val="dk1"/>
              </a:solidFill>
              <a:latin typeface="Comic Sans MS"/>
              <a:ea typeface="Comic Sans MS"/>
              <a:cs typeface="Comic Sans MS"/>
              <a:sym typeface="Comic Sans MS"/>
            </a:endParaRPr>
          </a:p>
          <a:p>
            <a:pPr indent="-273050" lvl="0" marL="273050" marR="0" rtl="0" algn="l">
              <a:lnSpc>
                <a:spcPct val="80000"/>
              </a:lnSpc>
              <a:spcBef>
                <a:spcPts val="560"/>
              </a:spcBef>
              <a:spcAft>
                <a:spcPts val="0"/>
              </a:spcAft>
              <a:buClr>
                <a:srgbClr val="0BD0D9"/>
              </a:buClr>
              <a:buSzPts val="2660"/>
              <a:buFont typeface="Noto Sans Symbols"/>
              <a:buChar char="●"/>
            </a:pPr>
            <a:r>
              <a:rPr b="0" i="0" lang="en-GB" sz="2800" u="none">
                <a:solidFill>
                  <a:schemeClr val="dk1"/>
                </a:solidFill>
                <a:latin typeface="Comic Sans MS"/>
                <a:ea typeface="Comic Sans MS"/>
                <a:cs typeface="Comic Sans MS"/>
                <a:sym typeface="Comic Sans MS"/>
              </a:rPr>
              <a:t>Anyone able to volunteer in school to help with readers, supporting children, curriculum areas etc. please contact the office</a:t>
            </a:r>
            <a:endParaRPr/>
          </a:p>
          <a:p>
            <a:pPr indent="0" lvl="0" marL="273050" marR="0" rtl="0" algn="l">
              <a:lnSpc>
                <a:spcPct val="80000"/>
              </a:lnSpc>
              <a:spcBef>
                <a:spcPts val="560"/>
              </a:spcBef>
              <a:spcAft>
                <a:spcPts val="0"/>
              </a:spcAft>
              <a:buNone/>
            </a:pPr>
            <a:r>
              <a:t/>
            </a:r>
            <a:endParaRPr b="0" i="0" sz="2800" u="none">
              <a:solidFill>
                <a:schemeClr val="dk1"/>
              </a:solidFill>
              <a:latin typeface="Comic Sans MS"/>
              <a:ea typeface="Comic Sans MS"/>
              <a:cs typeface="Comic Sans MS"/>
              <a:sym typeface="Comic Sans MS"/>
            </a:endParaRPr>
          </a:p>
          <a:p>
            <a:pPr indent="-273050" lvl="0" marL="273050" marR="0" rtl="0" algn="l">
              <a:lnSpc>
                <a:spcPct val="80000"/>
              </a:lnSpc>
              <a:spcBef>
                <a:spcPts val="560"/>
              </a:spcBef>
              <a:spcAft>
                <a:spcPts val="0"/>
              </a:spcAft>
              <a:buClr>
                <a:srgbClr val="0BD0D9"/>
              </a:buClr>
              <a:buSzPts val="2660"/>
              <a:buFont typeface="Noto Sans Symbols"/>
              <a:buChar char="●"/>
            </a:pPr>
            <a:r>
              <a:rPr b="0" i="0" lang="en-GB" sz="2800" u="none">
                <a:solidFill>
                  <a:schemeClr val="dk1"/>
                </a:solidFill>
                <a:latin typeface="Comic Sans MS"/>
                <a:ea typeface="Comic Sans MS"/>
                <a:cs typeface="Comic Sans MS"/>
                <a:sym typeface="Comic Sans MS"/>
              </a:rPr>
              <a:t>Please do send in crackers!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1"/>
          <p:cNvSpPr txBox="1"/>
          <p:nvPr>
            <p:ph type="title"/>
          </p:nvPr>
        </p:nvSpPr>
        <p:spPr>
          <a:xfrm>
            <a:off x="827087" y="333375"/>
            <a:ext cx="6911975" cy="1143000"/>
          </a:xfrm>
          <a:prstGeom prst="rect">
            <a:avLst/>
          </a:prstGeom>
          <a:noFill/>
          <a:ln>
            <a:noFill/>
          </a:ln>
        </p:spPr>
        <p:txBody>
          <a:bodyPr anchorCtr="0" anchor="b" bIns="0" lIns="0" spcFirstLastPara="1" rIns="0" wrap="square" tIns="45700">
            <a:noAutofit/>
          </a:bodyPr>
          <a:lstStyle/>
          <a:p>
            <a:pPr indent="0" lvl="0" marL="457200" rtl="0" algn="ctr">
              <a:lnSpc>
                <a:spcPct val="100000"/>
              </a:lnSpc>
              <a:spcBef>
                <a:spcPts val="0"/>
              </a:spcBef>
              <a:spcAft>
                <a:spcPts val="0"/>
              </a:spcAft>
              <a:buNone/>
            </a:pPr>
            <a:r>
              <a:rPr i="0" lang="en-GB" sz="5000" u="none">
                <a:solidFill>
                  <a:schemeClr val="dk2"/>
                </a:solidFill>
                <a:latin typeface="Comic Sans MS"/>
                <a:ea typeface="Comic Sans MS"/>
                <a:cs typeface="Comic Sans MS"/>
                <a:sym typeface="Comic Sans MS"/>
              </a:rPr>
              <a:t>Thank you</a:t>
            </a:r>
            <a:endParaRPr>
              <a:latin typeface="Comic Sans MS"/>
              <a:ea typeface="Comic Sans MS"/>
              <a:cs typeface="Comic Sans MS"/>
              <a:sym typeface="Comic Sans MS"/>
            </a:endParaRPr>
          </a:p>
        </p:txBody>
      </p:sp>
      <p:sp>
        <p:nvSpPr>
          <p:cNvPr id="233" name="Google Shape;233;p21"/>
          <p:cNvSpPr txBox="1"/>
          <p:nvPr>
            <p:ph idx="1" type="body"/>
          </p:nvPr>
        </p:nvSpPr>
        <p:spPr>
          <a:xfrm>
            <a:off x="827075" y="1773221"/>
            <a:ext cx="7924800" cy="48759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0" i="0" lang="en-GB" sz="4400" u="none">
                <a:solidFill>
                  <a:schemeClr val="dk1"/>
                </a:solidFill>
                <a:latin typeface="Comic Sans MS"/>
                <a:ea typeface="Comic Sans MS"/>
                <a:cs typeface="Comic Sans MS"/>
                <a:sym typeface="Comic Sans MS"/>
              </a:rPr>
              <a:t>Thank you for coming.</a:t>
            </a:r>
            <a:endParaRPr/>
          </a:p>
          <a:p>
            <a:pPr indent="0" lvl="0" marL="0" marR="0" rtl="0" algn="l">
              <a:lnSpc>
                <a:spcPct val="80000"/>
              </a:lnSpc>
              <a:spcBef>
                <a:spcPts val="880"/>
              </a:spcBef>
              <a:spcAft>
                <a:spcPts val="0"/>
              </a:spcAft>
              <a:buNone/>
            </a:pPr>
            <a:r>
              <a:t/>
            </a:r>
            <a:endParaRPr b="0" i="0" sz="4400" u="none">
              <a:solidFill>
                <a:schemeClr val="dk1"/>
              </a:solidFill>
              <a:latin typeface="Comic Sans MS"/>
              <a:ea typeface="Comic Sans MS"/>
              <a:cs typeface="Comic Sans MS"/>
              <a:sym typeface="Comic Sans MS"/>
            </a:endParaRPr>
          </a:p>
          <a:p>
            <a:pPr indent="0" lvl="0" marL="0" marR="0" rtl="0" algn="l">
              <a:lnSpc>
                <a:spcPct val="80000"/>
              </a:lnSpc>
              <a:spcBef>
                <a:spcPts val="880"/>
              </a:spcBef>
              <a:spcAft>
                <a:spcPts val="0"/>
              </a:spcAft>
              <a:buNone/>
            </a:pPr>
            <a:r>
              <a:rPr b="0" i="0" lang="en-GB" sz="4400" u="none">
                <a:solidFill>
                  <a:schemeClr val="dk1"/>
                </a:solidFill>
                <a:latin typeface="Comic Sans MS"/>
                <a:ea typeface="Comic Sans MS"/>
                <a:cs typeface="Comic Sans MS"/>
                <a:sym typeface="Comic Sans MS"/>
              </a:rPr>
              <a:t>Any questions? We will try our best to answer them!</a:t>
            </a:r>
            <a:endParaRPr b="0" i="0" sz="4400" u="none">
              <a:solidFill>
                <a:schemeClr val="dk1"/>
              </a:solidFill>
              <a:latin typeface="Comic Sans MS"/>
              <a:ea typeface="Comic Sans MS"/>
              <a:cs typeface="Comic Sans MS"/>
              <a:sym typeface="Comic Sans MS"/>
            </a:endParaRPr>
          </a:p>
          <a:p>
            <a:pPr indent="0" lvl="0" marL="0" marR="0" rtl="0" algn="l">
              <a:lnSpc>
                <a:spcPct val="80000"/>
              </a:lnSpc>
              <a:spcBef>
                <a:spcPts val="880"/>
              </a:spcBef>
              <a:spcAft>
                <a:spcPts val="0"/>
              </a:spcAft>
              <a:buNone/>
            </a:pPr>
            <a:r>
              <a:t/>
            </a:r>
            <a:endParaRPr sz="4400">
              <a:latin typeface="Comic Sans MS"/>
              <a:ea typeface="Comic Sans MS"/>
              <a:cs typeface="Comic Sans MS"/>
              <a:sym typeface="Comic Sans MS"/>
            </a:endParaRPr>
          </a:p>
          <a:p>
            <a:pPr indent="0" lvl="0" marL="0" marR="0" rtl="0" algn="l">
              <a:lnSpc>
                <a:spcPct val="80000"/>
              </a:lnSpc>
              <a:spcBef>
                <a:spcPts val="880"/>
              </a:spcBef>
              <a:spcAft>
                <a:spcPts val="0"/>
              </a:spcAft>
              <a:buNone/>
            </a:pPr>
            <a:r>
              <a:rPr lang="en-GB" sz="4400">
                <a:latin typeface="Comic Sans MS"/>
                <a:ea typeface="Comic Sans MS"/>
                <a:cs typeface="Comic Sans MS"/>
                <a:sym typeface="Comic Sans MS"/>
              </a:rPr>
              <a:t>Please keep in touch and </a:t>
            </a:r>
            <a:r>
              <a:rPr lang="en-GB" sz="4400">
                <a:latin typeface="Comic Sans MS"/>
                <a:ea typeface="Comic Sans MS"/>
                <a:cs typeface="Comic Sans MS"/>
                <a:sym typeface="Comic Sans MS"/>
              </a:rPr>
              <a:t>approach</a:t>
            </a:r>
            <a:r>
              <a:rPr lang="en-GB" sz="4400">
                <a:latin typeface="Comic Sans MS"/>
                <a:ea typeface="Comic Sans MS"/>
                <a:cs typeface="Comic Sans MS"/>
                <a:sym typeface="Comic Sans MS"/>
              </a:rPr>
              <a:t> us, we are a team </a:t>
            </a:r>
            <a:r>
              <a:rPr lang="en-GB" sz="4400">
                <a:latin typeface="Comic Sans MS"/>
                <a:ea typeface="Comic Sans MS"/>
                <a:cs typeface="Comic Sans MS"/>
                <a:sym typeface="Comic Sans MS"/>
              </a:rPr>
              <a:t>around your child. </a:t>
            </a:r>
            <a:endParaRPr sz="4400">
              <a:latin typeface="Comic Sans MS"/>
              <a:ea typeface="Comic Sans MS"/>
              <a:cs typeface="Comic Sans MS"/>
              <a:sym typeface="Comic Sans MS"/>
            </a:endParaRPr>
          </a:p>
          <a:p>
            <a:pPr indent="0" lvl="0" marL="273050" marR="0" rtl="0" algn="l">
              <a:spcBef>
                <a:spcPts val="880"/>
              </a:spcBef>
              <a:spcAft>
                <a:spcPts val="0"/>
              </a:spcAft>
              <a:buNone/>
            </a:pPr>
            <a:r>
              <a:t/>
            </a:r>
            <a:endParaRPr b="0" i="0" sz="4400" u="none">
              <a:solidFill>
                <a:schemeClr val="dk1"/>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ph idx="4294967295" type="ctrTitle"/>
          </p:nvPr>
        </p:nvSpPr>
        <p:spPr>
          <a:xfrm>
            <a:off x="539038" y="609223"/>
            <a:ext cx="7851600" cy="919200"/>
          </a:xfrm>
          <a:prstGeom prst="rect">
            <a:avLst/>
          </a:prstGeom>
          <a:noFill/>
          <a:ln>
            <a:noFill/>
          </a:ln>
        </p:spPr>
        <p:txBody>
          <a:bodyPr anchorCtr="0" anchor="b" bIns="0" lIns="0" spcFirstLastPara="1" rIns="18275" wrap="square" tIns="0">
            <a:normAutofit/>
          </a:bodyPr>
          <a:lstStyle/>
          <a:p>
            <a:pPr indent="0" lvl="0" marL="0" marR="0" rtl="0" algn="l">
              <a:lnSpc>
                <a:spcPct val="100000"/>
              </a:lnSpc>
              <a:spcBef>
                <a:spcPts val="0"/>
              </a:spcBef>
              <a:spcAft>
                <a:spcPts val="0"/>
              </a:spcAft>
              <a:buClr>
                <a:srgbClr val="4CE0EA"/>
              </a:buClr>
              <a:buSzPts val="5600"/>
              <a:buFont typeface="Arial"/>
              <a:buNone/>
            </a:pPr>
            <a:r>
              <a:rPr b="1" i="0" lang="en-GB" sz="5600" u="none" cap="none" strike="noStrike">
                <a:solidFill>
                  <a:srgbClr val="4CE0EA"/>
                </a:solidFill>
                <a:latin typeface="Comic Sans MS"/>
                <a:ea typeface="Comic Sans MS"/>
                <a:cs typeface="Comic Sans MS"/>
                <a:sym typeface="Comic Sans MS"/>
              </a:rPr>
              <a:t>Indigo</a:t>
            </a:r>
            <a:r>
              <a:rPr b="1" lang="en-GB" sz="5600">
                <a:solidFill>
                  <a:srgbClr val="4CE0EA"/>
                </a:solidFill>
                <a:latin typeface="Comic Sans MS"/>
                <a:ea typeface="Comic Sans MS"/>
                <a:cs typeface="Comic Sans MS"/>
                <a:sym typeface="Comic Sans MS"/>
              </a:rPr>
              <a:t>, Azure, Aqua</a:t>
            </a:r>
            <a:endParaRPr>
              <a:latin typeface="Comic Sans MS"/>
              <a:ea typeface="Comic Sans MS"/>
              <a:cs typeface="Comic Sans MS"/>
              <a:sym typeface="Comic Sans MS"/>
            </a:endParaRPr>
          </a:p>
        </p:txBody>
      </p:sp>
      <p:sp>
        <p:nvSpPr>
          <p:cNvPr id="113" name="Google Shape;113;p2"/>
          <p:cNvSpPr txBox="1"/>
          <p:nvPr>
            <p:ph idx="1" type="subTitle"/>
          </p:nvPr>
        </p:nvSpPr>
        <p:spPr>
          <a:xfrm>
            <a:off x="1245400" y="1776912"/>
            <a:ext cx="6653100" cy="3672000"/>
          </a:xfrm>
          <a:prstGeom prst="rect">
            <a:avLst/>
          </a:prstGeom>
        </p:spPr>
        <p:txBody>
          <a:bodyPr anchorCtr="0" anchor="t" bIns="45700" lIns="0" spcFirstLastPara="1" rIns="18275" wrap="square" tIns="45700">
            <a:noAutofit/>
          </a:bodyPr>
          <a:lstStyle/>
          <a:p>
            <a:pPr indent="0" lvl="0" marL="0" rtl="0" algn="ctr">
              <a:spcBef>
                <a:spcPts val="0"/>
              </a:spcBef>
              <a:spcAft>
                <a:spcPts val="0"/>
              </a:spcAft>
              <a:buSzPts val="2280"/>
              <a:buNone/>
            </a:pPr>
            <a:r>
              <a:t/>
            </a:r>
            <a:endParaRPr/>
          </a:p>
          <a:p>
            <a:pPr indent="0" lvl="0" marL="0" rtl="0" algn="ctr">
              <a:spcBef>
                <a:spcPts val="480"/>
              </a:spcBef>
              <a:spcAft>
                <a:spcPts val="0"/>
              </a:spcAft>
              <a:buSzPts val="2280"/>
              <a:buNone/>
            </a:pPr>
            <a:r>
              <a:t/>
            </a:r>
            <a:endParaRPr b="0" i="0" u="none">
              <a:solidFill>
                <a:schemeClr val="lt1"/>
              </a:solidFill>
            </a:endParaRPr>
          </a:p>
          <a:p>
            <a:pPr indent="0" lvl="0" marL="0" rtl="0" algn="ctr">
              <a:spcBef>
                <a:spcPts val="480"/>
              </a:spcBef>
              <a:spcAft>
                <a:spcPts val="0"/>
              </a:spcAft>
              <a:buSzPts val="2280"/>
              <a:buNone/>
            </a:pPr>
            <a:r>
              <a:rPr b="0" i="0" lang="en-GB" u="none">
                <a:solidFill>
                  <a:schemeClr val="lt1"/>
                </a:solidFill>
              </a:rPr>
              <a:t>Monday, Tuesday, Wednesday will be Miss Miles in Azure. Thursday, Friday will be Mrs </a:t>
            </a:r>
            <a:r>
              <a:rPr lang="en-GB"/>
              <a:t>Jackson</a:t>
            </a:r>
            <a:endParaRPr/>
          </a:p>
          <a:p>
            <a:pPr indent="0" lvl="0" marL="0" rtl="0" algn="ctr">
              <a:spcBef>
                <a:spcPts val="480"/>
              </a:spcBef>
              <a:spcAft>
                <a:spcPts val="0"/>
              </a:spcAft>
              <a:buSzPts val="2280"/>
              <a:buNone/>
            </a:pPr>
            <a:r>
              <a:t/>
            </a:r>
            <a:endParaRPr b="0" i="0" u="none">
              <a:solidFill>
                <a:schemeClr val="lt1"/>
              </a:solidFill>
            </a:endParaRPr>
          </a:p>
          <a:p>
            <a:pPr indent="0" lvl="0" marL="0" rtl="0" algn="ctr">
              <a:spcBef>
                <a:spcPts val="480"/>
              </a:spcBef>
              <a:spcAft>
                <a:spcPts val="0"/>
              </a:spcAft>
              <a:buSzPts val="2280"/>
              <a:buNone/>
            </a:pPr>
            <a:r>
              <a:rPr b="0" i="0" lang="en-GB" u="none">
                <a:solidFill>
                  <a:schemeClr val="lt1"/>
                </a:solidFill>
              </a:rPr>
              <a:t>Monday, Tuesday, Thursday, Friday will be Miss Dymond in Indigo. </a:t>
            </a:r>
            <a:r>
              <a:rPr lang="en-GB"/>
              <a:t>Every</a:t>
            </a:r>
            <a:r>
              <a:rPr lang="en-GB"/>
              <a:t> other Wednesday morning </a:t>
            </a:r>
            <a:r>
              <a:rPr b="0" i="0" lang="en-GB" u="none">
                <a:solidFill>
                  <a:schemeClr val="lt1"/>
                </a:solidFill>
              </a:rPr>
              <a:t>will be </a:t>
            </a:r>
            <a:r>
              <a:rPr lang="en-GB"/>
              <a:t>Mrs Jankoska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txBox="1"/>
          <p:nvPr>
            <p:ph type="title"/>
          </p:nvPr>
        </p:nvSpPr>
        <p:spPr>
          <a:xfrm>
            <a:off x="468312" y="0"/>
            <a:ext cx="8229600" cy="1143000"/>
          </a:xfrm>
          <a:prstGeom prst="rect">
            <a:avLst/>
          </a:prstGeom>
          <a:noFill/>
          <a:ln>
            <a:noFill/>
          </a:ln>
        </p:spPr>
        <p:txBody>
          <a:bodyPr anchorCtr="0" anchor="b" bIns="0" lIns="0" spcFirstLastPara="1" rIns="0" wrap="square" tIns="45700">
            <a:noAutofit/>
          </a:bodyPr>
          <a:lstStyle/>
          <a:p>
            <a:pPr indent="0" lvl="0" marL="0" rtl="0" algn="ctr">
              <a:lnSpc>
                <a:spcPct val="100000"/>
              </a:lnSpc>
              <a:spcBef>
                <a:spcPts val="0"/>
              </a:spcBef>
              <a:spcAft>
                <a:spcPts val="0"/>
              </a:spcAft>
              <a:buClr>
                <a:schemeClr val="dk2"/>
              </a:buClr>
              <a:buSzPts val="4000"/>
              <a:buFont typeface="Arial"/>
              <a:buNone/>
            </a:pPr>
            <a:r>
              <a:rPr i="0" lang="en-GB" sz="4000" u="none">
                <a:solidFill>
                  <a:schemeClr val="dk2"/>
                </a:solidFill>
                <a:latin typeface="Comic Sans MS"/>
                <a:ea typeface="Comic Sans MS"/>
                <a:cs typeface="Comic Sans MS"/>
                <a:sym typeface="Comic Sans MS"/>
              </a:rPr>
              <a:t>English</a:t>
            </a:r>
            <a:endParaRPr>
              <a:latin typeface="Comic Sans MS"/>
              <a:ea typeface="Comic Sans MS"/>
              <a:cs typeface="Comic Sans MS"/>
              <a:sym typeface="Comic Sans MS"/>
            </a:endParaRPr>
          </a:p>
        </p:txBody>
      </p:sp>
      <p:sp>
        <p:nvSpPr>
          <p:cNvPr id="119" name="Google Shape;119;p3"/>
          <p:cNvSpPr txBox="1"/>
          <p:nvPr>
            <p:ph idx="1" type="body"/>
          </p:nvPr>
        </p:nvSpPr>
        <p:spPr>
          <a:xfrm>
            <a:off x="539750" y="1268412"/>
            <a:ext cx="8229600" cy="5111750"/>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rgbClr val="0BD0D9"/>
              </a:buClr>
              <a:buSzPts val="2185"/>
              <a:buFont typeface="Noto Sans Symbols"/>
              <a:buChar char="●"/>
            </a:pPr>
            <a:r>
              <a:rPr b="0" i="0" lang="en-GB" sz="2300" u="none" cap="none" strike="noStrike">
                <a:solidFill>
                  <a:schemeClr val="dk1"/>
                </a:solidFill>
                <a:latin typeface="Comic Sans MS"/>
                <a:ea typeface="Comic Sans MS"/>
                <a:cs typeface="Comic Sans MS"/>
                <a:sym typeface="Comic Sans MS"/>
              </a:rPr>
              <a:t>In English, we enjoy re-telling stories, acting out the story and writing our own versions. We love to use descriptive language as we devise our own character descriptions and settings. We write poems and explore a wide variety of genre. We teach through ‘Talk for Writing’ and the ‘Power of Reading’.</a:t>
            </a:r>
            <a:endParaRPr/>
          </a:p>
          <a:p>
            <a:pPr indent="0" lvl="0" marL="273050" marR="0" rtl="0" algn="l">
              <a:lnSpc>
                <a:spcPct val="100000"/>
              </a:lnSpc>
              <a:spcBef>
                <a:spcPts val="460"/>
              </a:spcBef>
              <a:spcAft>
                <a:spcPts val="0"/>
              </a:spcAft>
              <a:buNone/>
            </a:pPr>
            <a:r>
              <a:t/>
            </a:r>
            <a:endParaRPr b="0" i="0" sz="2300" u="none" cap="none" strike="noStrike">
              <a:solidFill>
                <a:schemeClr val="dk1"/>
              </a:solidFill>
              <a:latin typeface="Comic Sans MS"/>
              <a:ea typeface="Comic Sans MS"/>
              <a:cs typeface="Comic Sans MS"/>
              <a:sym typeface="Comic Sans MS"/>
            </a:endParaRPr>
          </a:p>
          <a:p>
            <a:pPr indent="-273050" lvl="0" marL="273050" marR="0" rtl="0" algn="l">
              <a:lnSpc>
                <a:spcPct val="100000"/>
              </a:lnSpc>
              <a:spcBef>
                <a:spcPts val="460"/>
              </a:spcBef>
              <a:spcAft>
                <a:spcPts val="0"/>
              </a:spcAft>
              <a:buClr>
                <a:srgbClr val="0BD0D9"/>
              </a:buClr>
              <a:buSzPts val="2185"/>
              <a:buFont typeface="Noto Sans Symbols"/>
              <a:buChar char="●"/>
            </a:pPr>
            <a:r>
              <a:rPr b="0" i="0" lang="en-GB" sz="2300" u="none" cap="none" strike="noStrike">
                <a:solidFill>
                  <a:schemeClr val="dk1"/>
                </a:solidFill>
                <a:latin typeface="Comic Sans MS"/>
                <a:ea typeface="Comic Sans MS"/>
                <a:cs typeface="Comic Sans MS"/>
                <a:sym typeface="Comic Sans MS"/>
              </a:rPr>
              <a:t>We teach spelling through ‘Phonics Bug’ and the ‘Letters and Sounds’ curriculum.</a:t>
            </a:r>
            <a:endParaRPr/>
          </a:p>
          <a:p>
            <a:pPr indent="0" lvl="0" marL="0" marR="0" rtl="0" algn="l">
              <a:lnSpc>
                <a:spcPct val="100000"/>
              </a:lnSpc>
              <a:spcBef>
                <a:spcPts val="460"/>
              </a:spcBef>
              <a:spcAft>
                <a:spcPts val="0"/>
              </a:spcAft>
              <a:buNone/>
            </a:pPr>
            <a:r>
              <a:t/>
            </a:r>
            <a:endParaRPr b="0" i="0" sz="2300" u="none" cap="none" strike="noStrike">
              <a:solidFill>
                <a:schemeClr val="dk1"/>
              </a:solidFill>
              <a:latin typeface="Comic Sans MS"/>
              <a:ea typeface="Comic Sans MS"/>
              <a:cs typeface="Comic Sans MS"/>
              <a:sym typeface="Comic Sans MS"/>
            </a:endParaRPr>
          </a:p>
          <a:p>
            <a:pPr indent="-273050" lvl="0" marL="273050" marR="0" rtl="0" algn="l">
              <a:lnSpc>
                <a:spcPct val="100000"/>
              </a:lnSpc>
              <a:spcBef>
                <a:spcPts val="460"/>
              </a:spcBef>
              <a:spcAft>
                <a:spcPts val="0"/>
              </a:spcAft>
              <a:buClr>
                <a:srgbClr val="0BD0D9"/>
              </a:buClr>
              <a:buSzPts val="2185"/>
              <a:buFont typeface="Noto Sans Symbols"/>
              <a:buChar char="●"/>
            </a:pPr>
            <a:r>
              <a:rPr b="0" i="0" lang="en-GB" sz="2300" u="none" cap="none" strike="noStrike">
                <a:solidFill>
                  <a:schemeClr val="dk1"/>
                </a:solidFill>
                <a:latin typeface="Comic Sans MS"/>
                <a:ea typeface="Comic Sans MS"/>
                <a:cs typeface="Comic Sans MS"/>
                <a:sym typeface="Comic Sans MS"/>
              </a:rPr>
              <a:t>We will look at sentence construction and will encourage your child to have a go at independent writing. </a:t>
            </a:r>
            <a:endParaRPr/>
          </a:p>
          <a:p>
            <a:pPr indent="-134302" lvl="0" marL="273050" marR="0" rtl="0" algn="l">
              <a:spcBef>
                <a:spcPts val="460"/>
              </a:spcBef>
              <a:spcAft>
                <a:spcPts val="0"/>
              </a:spcAft>
              <a:buClr>
                <a:srgbClr val="0BD0D9"/>
              </a:buClr>
              <a:buSzPts val="2185"/>
              <a:buFont typeface="Noto Sans Symbols"/>
              <a:buNone/>
            </a:pPr>
            <a:r>
              <a:t/>
            </a:r>
            <a:endParaRPr b="0" i="0" sz="2300" u="none">
              <a:solidFill>
                <a:schemeClr val="dk1"/>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type="title"/>
          </p:nvPr>
        </p:nvSpPr>
        <p:spPr>
          <a:xfrm>
            <a:off x="468312" y="0"/>
            <a:ext cx="8229600" cy="1143000"/>
          </a:xfrm>
          <a:prstGeom prst="rect">
            <a:avLst/>
          </a:prstGeom>
          <a:noFill/>
          <a:ln>
            <a:noFill/>
          </a:ln>
        </p:spPr>
        <p:txBody>
          <a:bodyPr anchorCtr="0" anchor="b" bIns="0" lIns="0" spcFirstLastPara="1" rIns="0" wrap="square" tIns="45700">
            <a:noAutofit/>
          </a:bodyPr>
          <a:lstStyle/>
          <a:p>
            <a:pPr indent="0" lvl="0" marL="0" rtl="0" algn="ctr">
              <a:lnSpc>
                <a:spcPct val="100000"/>
              </a:lnSpc>
              <a:spcBef>
                <a:spcPts val="0"/>
              </a:spcBef>
              <a:spcAft>
                <a:spcPts val="0"/>
              </a:spcAft>
              <a:buClr>
                <a:schemeClr val="dk2"/>
              </a:buClr>
              <a:buSzPts val="5000"/>
              <a:buFont typeface="Arial"/>
              <a:buNone/>
            </a:pPr>
            <a:r>
              <a:rPr i="0" lang="en-GB" sz="5000" u="none">
                <a:solidFill>
                  <a:schemeClr val="dk2"/>
                </a:solidFill>
                <a:latin typeface="Comic Sans MS"/>
                <a:ea typeface="Comic Sans MS"/>
                <a:cs typeface="Comic Sans MS"/>
                <a:sym typeface="Comic Sans MS"/>
              </a:rPr>
              <a:t>Reading</a:t>
            </a:r>
            <a:endParaRPr>
              <a:latin typeface="Comic Sans MS"/>
              <a:ea typeface="Comic Sans MS"/>
              <a:cs typeface="Comic Sans MS"/>
              <a:sym typeface="Comic Sans MS"/>
            </a:endParaRPr>
          </a:p>
        </p:txBody>
      </p:sp>
      <p:sp>
        <p:nvSpPr>
          <p:cNvPr id="125" name="Google Shape;125;p4"/>
          <p:cNvSpPr txBox="1"/>
          <p:nvPr>
            <p:ph idx="1" type="body"/>
          </p:nvPr>
        </p:nvSpPr>
        <p:spPr>
          <a:xfrm>
            <a:off x="468300" y="1341424"/>
            <a:ext cx="8229600" cy="5064000"/>
          </a:xfrm>
          <a:prstGeom prst="rect">
            <a:avLst/>
          </a:prstGeom>
          <a:noFill/>
          <a:ln>
            <a:noFill/>
          </a:ln>
        </p:spPr>
        <p:txBody>
          <a:bodyPr anchorCtr="0" anchor="t" bIns="45700" lIns="91425" spcFirstLastPara="1" rIns="91425" wrap="square" tIns="45700">
            <a:noAutofit/>
          </a:bodyPr>
          <a:lstStyle/>
          <a:p>
            <a:pPr indent="-273050" lvl="0" marL="273050" marR="0" rtl="0" algn="ctr">
              <a:lnSpc>
                <a:spcPct val="100000"/>
              </a:lnSpc>
              <a:spcBef>
                <a:spcPts val="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Children will read to an adult at least </a:t>
            </a:r>
            <a:r>
              <a:rPr lang="en-GB" sz="2400">
                <a:latin typeface="Comic Sans MS"/>
                <a:ea typeface="Comic Sans MS"/>
                <a:cs typeface="Comic Sans MS"/>
                <a:sym typeface="Comic Sans MS"/>
              </a:rPr>
              <a:t>once a week in school</a:t>
            </a:r>
            <a:r>
              <a:rPr b="0" i="0" lang="en-GB" sz="2400" u="none">
                <a:solidFill>
                  <a:schemeClr val="dk1"/>
                </a:solidFill>
                <a:latin typeface="Comic Sans MS"/>
                <a:ea typeface="Comic Sans MS"/>
                <a:cs typeface="Comic Sans MS"/>
                <a:sym typeface="Comic Sans MS"/>
              </a:rPr>
              <a:t>. Initially this may be individually but will soon include guided reading</a:t>
            </a:r>
            <a:endParaRPr/>
          </a:p>
          <a:p>
            <a:pPr indent="-316865" lvl="0" marL="273050" marR="0" rtl="0" algn="ctr">
              <a:lnSpc>
                <a:spcPct val="100000"/>
              </a:lnSpc>
              <a:spcBef>
                <a:spcPts val="0"/>
              </a:spcBef>
              <a:spcAft>
                <a:spcPts val="0"/>
              </a:spcAft>
              <a:buClr>
                <a:schemeClr val="dk1"/>
              </a:buClr>
              <a:buSzPts val="2400"/>
              <a:buFont typeface="Comic Sans MS"/>
              <a:buChar char="●"/>
            </a:pPr>
            <a:r>
              <a:t/>
            </a:r>
            <a:endParaRPr b="0" i="0" sz="2400" u="none">
              <a:solidFill>
                <a:schemeClr val="dk1"/>
              </a:solidFill>
              <a:latin typeface="Comic Sans MS"/>
              <a:ea typeface="Comic Sans MS"/>
              <a:cs typeface="Comic Sans MS"/>
              <a:sym typeface="Comic Sans MS"/>
            </a:endParaRPr>
          </a:p>
          <a:p>
            <a:pPr indent="-273050" lvl="0" marL="273050" marR="0" rtl="0" algn="ctr">
              <a:lnSpc>
                <a:spcPct val="100000"/>
              </a:lnSpc>
              <a:spcBef>
                <a:spcPts val="48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Each child will have their reading books changed twice a week or as necessary. </a:t>
            </a:r>
            <a:endParaRPr/>
          </a:p>
          <a:p>
            <a:pPr indent="-316865" lvl="0" marL="273050" marR="0" rtl="0" algn="ctr">
              <a:lnSpc>
                <a:spcPct val="100000"/>
              </a:lnSpc>
              <a:spcBef>
                <a:spcPts val="0"/>
              </a:spcBef>
              <a:spcAft>
                <a:spcPts val="0"/>
              </a:spcAft>
              <a:buClr>
                <a:schemeClr val="dk1"/>
              </a:buClr>
              <a:buSzPts val="2400"/>
              <a:buFont typeface="Comic Sans MS"/>
              <a:buChar char="●"/>
            </a:pPr>
            <a:r>
              <a:t/>
            </a:r>
            <a:endParaRPr b="0" i="0" sz="2400" u="none">
              <a:solidFill>
                <a:schemeClr val="dk1"/>
              </a:solidFill>
              <a:latin typeface="Comic Sans MS"/>
              <a:ea typeface="Comic Sans MS"/>
              <a:cs typeface="Comic Sans MS"/>
              <a:sym typeface="Comic Sans MS"/>
            </a:endParaRPr>
          </a:p>
          <a:p>
            <a:pPr indent="-273050" lvl="0" marL="273050" marR="0" rtl="0" algn="ctr">
              <a:lnSpc>
                <a:spcPct val="100000"/>
              </a:lnSpc>
              <a:spcBef>
                <a:spcPts val="48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Please make sure that you write in your child’s reading record book</a:t>
            </a:r>
            <a:r>
              <a:rPr lang="en-GB" sz="2400">
                <a:latin typeface="Comic Sans MS"/>
                <a:ea typeface="Comic Sans MS"/>
                <a:cs typeface="Comic Sans MS"/>
                <a:sym typeface="Comic Sans MS"/>
              </a:rPr>
              <a:t> at least 4 times a week. </a:t>
            </a:r>
            <a:r>
              <a:rPr lang="en-GB" sz="2400">
                <a:latin typeface="Comic Sans MS"/>
                <a:ea typeface="Comic Sans MS"/>
                <a:cs typeface="Comic Sans MS"/>
                <a:sym typeface="Comic Sans MS"/>
              </a:rPr>
              <a:t>Either them reading or you reading to them.</a:t>
            </a:r>
            <a:endParaRPr/>
          </a:p>
          <a:p>
            <a:pPr indent="-316865" lvl="0" marL="273050" marR="0" rtl="0" algn="ctr">
              <a:lnSpc>
                <a:spcPct val="100000"/>
              </a:lnSpc>
              <a:spcBef>
                <a:spcPts val="0"/>
              </a:spcBef>
              <a:spcAft>
                <a:spcPts val="0"/>
              </a:spcAft>
              <a:buClr>
                <a:schemeClr val="dk1"/>
              </a:buClr>
              <a:buSzPts val="2400"/>
              <a:buFont typeface="Comic Sans MS"/>
              <a:buChar char="●"/>
            </a:pPr>
            <a:r>
              <a:t/>
            </a:r>
            <a:endParaRPr b="0" i="0" sz="2400" u="none">
              <a:solidFill>
                <a:schemeClr val="dk1"/>
              </a:solidFill>
              <a:latin typeface="Comic Sans MS"/>
              <a:ea typeface="Comic Sans MS"/>
              <a:cs typeface="Comic Sans MS"/>
              <a:sym typeface="Comic Sans MS"/>
            </a:endParaRPr>
          </a:p>
          <a:p>
            <a:pPr indent="-273050" lvl="0" marL="273050" marR="0" rtl="0" algn="ctr">
              <a:lnSpc>
                <a:spcPct val="100000"/>
              </a:lnSpc>
              <a:spcBef>
                <a:spcPts val="48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Your child will also bring home a book corner book of their choice.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txBox="1"/>
          <p:nvPr>
            <p:ph type="title"/>
          </p:nvPr>
        </p:nvSpPr>
        <p:spPr>
          <a:xfrm>
            <a:off x="468312" y="0"/>
            <a:ext cx="8229600" cy="1143000"/>
          </a:xfrm>
          <a:prstGeom prst="rect">
            <a:avLst/>
          </a:prstGeom>
          <a:noFill/>
          <a:ln>
            <a:noFill/>
          </a:ln>
        </p:spPr>
        <p:txBody>
          <a:bodyPr anchorCtr="0" anchor="b" bIns="0" lIns="0" spcFirstLastPara="1" rIns="0" wrap="square" tIns="45700">
            <a:noAutofit/>
          </a:bodyPr>
          <a:lstStyle/>
          <a:p>
            <a:pPr indent="0" lvl="0" marL="0" rtl="0" algn="ctr">
              <a:lnSpc>
                <a:spcPct val="100000"/>
              </a:lnSpc>
              <a:spcBef>
                <a:spcPts val="0"/>
              </a:spcBef>
              <a:spcAft>
                <a:spcPts val="0"/>
              </a:spcAft>
              <a:buClr>
                <a:schemeClr val="dk2"/>
              </a:buClr>
              <a:buSzPts val="5000"/>
              <a:buFont typeface="Arial"/>
              <a:buNone/>
            </a:pPr>
            <a:r>
              <a:rPr i="0" lang="en-GB" sz="5000" u="none">
                <a:solidFill>
                  <a:schemeClr val="dk2"/>
                </a:solidFill>
                <a:latin typeface="Comic Sans MS"/>
                <a:ea typeface="Comic Sans MS"/>
                <a:cs typeface="Comic Sans MS"/>
                <a:sym typeface="Comic Sans MS"/>
              </a:rPr>
              <a:t>Reading</a:t>
            </a:r>
            <a:endParaRPr>
              <a:latin typeface="Comic Sans MS"/>
              <a:ea typeface="Comic Sans MS"/>
              <a:cs typeface="Comic Sans MS"/>
              <a:sym typeface="Comic Sans MS"/>
            </a:endParaRPr>
          </a:p>
        </p:txBody>
      </p:sp>
      <p:sp>
        <p:nvSpPr>
          <p:cNvPr id="131" name="Google Shape;131;p5"/>
          <p:cNvSpPr txBox="1"/>
          <p:nvPr>
            <p:ph idx="1" type="body"/>
          </p:nvPr>
        </p:nvSpPr>
        <p:spPr>
          <a:xfrm>
            <a:off x="468312" y="1628775"/>
            <a:ext cx="8229600" cy="4824412"/>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Please engage with your child’s reading for ten minutes every day and write  a comment in their reading record book daily.</a:t>
            </a:r>
            <a:endParaRPr/>
          </a:p>
          <a:p>
            <a:pPr indent="0" lvl="0" marL="273050" marR="0" rtl="0" algn="l">
              <a:lnSpc>
                <a:spcPct val="100000"/>
              </a:lnSpc>
              <a:spcBef>
                <a:spcPts val="480"/>
              </a:spcBef>
              <a:spcAft>
                <a:spcPts val="0"/>
              </a:spcAft>
              <a:buNone/>
            </a:pPr>
            <a:r>
              <a:t/>
            </a:r>
            <a:endParaRPr b="0" i="0" sz="2400" u="none">
              <a:solidFill>
                <a:schemeClr val="dk1"/>
              </a:solidFill>
              <a:latin typeface="Comic Sans MS"/>
              <a:ea typeface="Comic Sans MS"/>
              <a:cs typeface="Comic Sans MS"/>
              <a:sym typeface="Comic Sans MS"/>
            </a:endParaRPr>
          </a:p>
          <a:p>
            <a:pPr indent="-273050" lvl="0" marL="273050" marR="0" rtl="0" algn="l">
              <a:lnSpc>
                <a:spcPct val="100000"/>
              </a:lnSpc>
              <a:spcBef>
                <a:spcPts val="48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If your child is too tired to read, then it is perfectly fine to read </a:t>
            </a:r>
            <a:r>
              <a:rPr b="0" i="1" lang="en-GB" sz="2400" u="none">
                <a:solidFill>
                  <a:schemeClr val="dk1"/>
                </a:solidFill>
                <a:latin typeface="Comic Sans MS"/>
                <a:ea typeface="Comic Sans MS"/>
                <a:cs typeface="Comic Sans MS"/>
                <a:sym typeface="Comic Sans MS"/>
              </a:rPr>
              <a:t>to</a:t>
            </a:r>
            <a:r>
              <a:rPr b="0" i="0" lang="en-GB" sz="2400" u="none">
                <a:solidFill>
                  <a:schemeClr val="dk1"/>
                </a:solidFill>
                <a:latin typeface="Comic Sans MS"/>
                <a:ea typeface="Comic Sans MS"/>
                <a:cs typeface="Comic Sans MS"/>
                <a:sym typeface="Comic Sans MS"/>
              </a:rPr>
              <a:t> them. Again, please write in that you have read with your child. </a:t>
            </a:r>
            <a:endParaRPr b="0" i="0" sz="2400" u="none">
              <a:solidFill>
                <a:schemeClr val="dk1"/>
              </a:solidFill>
              <a:latin typeface="Comic Sans MS"/>
              <a:ea typeface="Comic Sans MS"/>
              <a:cs typeface="Comic Sans MS"/>
              <a:sym typeface="Comic Sans MS"/>
            </a:endParaRPr>
          </a:p>
          <a:p>
            <a:pPr indent="0" lvl="0" marL="273050" marR="0" rtl="0" algn="l">
              <a:lnSpc>
                <a:spcPct val="100000"/>
              </a:lnSpc>
              <a:spcBef>
                <a:spcPts val="480"/>
              </a:spcBef>
              <a:spcAft>
                <a:spcPts val="0"/>
              </a:spcAft>
              <a:buNone/>
            </a:pPr>
            <a:r>
              <a:t/>
            </a:r>
            <a:endParaRPr b="0" i="0" sz="2400" u="none">
              <a:solidFill>
                <a:schemeClr val="dk1"/>
              </a:solidFill>
              <a:latin typeface="Comic Sans MS"/>
              <a:ea typeface="Comic Sans MS"/>
              <a:cs typeface="Comic Sans MS"/>
              <a:sym typeface="Comic Sans MS"/>
            </a:endParaRPr>
          </a:p>
          <a:p>
            <a:pPr indent="-273050" lvl="0" marL="273050" marR="0" rtl="0" algn="l">
              <a:lnSpc>
                <a:spcPct val="100000"/>
              </a:lnSpc>
              <a:spcBef>
                <a:spcPts val="48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Please make sure books are in book bags every day.</a:t>
            </a:r>
            <a:endParaRPr/>
          </a:p>
          <a:p>
            <a:pPr indent="-128270" lvl="0" marL="273050" marR="0" rtl="0" algn="l">
              <a:spcBef>
                <a:spcPts val="480"/>
              </a:spcBef>
              <a:spcAft>
                <a:spcPts val="0"/>
              </a:spcAft>
              <a:buClr>
                <a:srgbClr val="0BD0D9"/>
              </a:buClr>
              <a:buSzPts val="2280"/>
              <a:buFont typeface="Noto Sans Symbols"/>
              <a:buNone/>
            </a:pPr>
            <a:r>
              <a:t/>
            </a:r>
            <a:endParaRPr b="0" i="0" sz="2400" u="none">
              <a:solidFill>
                <a:schemeClr val="dk1"/>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ph type="title"/>
          </p:nvPr>
        </p:nvSpPr>
        <p:spPr>
          <a:xfrm>
            <a:off x="468312" y="-26987"/>
            <a:ext cx="8229600" cy="1143000"/>
          </a:xfrm>
          <a:prstGeom prst="rect">
            <a:avLst/>
          </a:prstGeom>
          <a:noFill/>
          <a:ln>
            <a:noFill/>
          </a:ln>
        </p:spPr>
        <p:txBody>
          <a:bodyPr anchorCtr="0" anchor="b" bIns="0" lIns="0" spcFirstLastPara="1" rIns="0" wrap="square" tIns="45700">
            <a:noAutofit/>
          </a:bodyPr>
          <a:lstStyle/>
          <a:p>
            <a:pPr indent="0" lvl="0" marL="0" rtl="0" algn="ctr">
              <a:lnSpc>
                <a:spcPct val="100000"/>
              </a:lnSpc>
              <a:spcBef>
                <a:spcPts val="0"/>
              </a:spcBef>
              <a:spcAft>
                <a:spcPts val="0"/>
              </a:spcAft>
              <a:buClr>
                <a:schemeClr val="dk2"/>
              </a:buClr>
              <a:buSzPts val="5000"/>
              <a:buFont typeface="Arial"/>
              <a:buNone/>
            </a:pPr>
            <a:r>
              <a:rPr i="0" lang="en-GB" sz="5000" u="none">
                <a:solidFill>
                  <a:schemeClr val="dk2"/>
                </a:solidFill>
                <a:latin typeface="Comic Sans MS"/>
                <a:ea typeface="Comic Sans MS"/>
                <a:cs typeface="Comic Sans MS"/>
                <a:sym typeface="Comic Sans MS"/>
              </a:rPr>
              <a:t>Handwriting</a:t>
            </a:r>
            <a:endParaRPr>
              <a:latin typeface="Comic Sans MS"/>
              <a:ea typeface="Comic Sans MS"/>
              <a:cs typeface="Comic Sans MS"/>
              <a:sym typeface="Comic Sans MS"/>
            </a:endParaRPr>
          </a:p>
        </p:txBody>
      </p:sp>
      <p:sp>
        <p:nvSpPr>
          <p:cNvPr id="137" name="Google Shape;137;p6"/>
          <p:cNvSpPr txBox="1"/>
          <p:nvPr>
            <p:ph idx="1" type="body"/>
          </p:nvPr>
        </p:nvSpPr>
        <p:spPr>
          <a:xfrm>
            <a:off x="468312" y="1989137"/>
            <a:ext cx="8229600" cy="4679950"/>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We will continue to practise our handwriting in the cursive style. We have some sheets to send home in case you aren’t familiar with cursive</a:t>
            </a:r>
            <a:r>
              <a:rPr lang="en-GB" sz="2400">
                <a:latin typeface="Comic Sans MS"/>
                <a:ea typeface="Comic Sans MS"/>
                <a:cs typeface="Comic Sans MS"/>
                <a:sym typeface="Comic Sans MS"/>
              </a:rPr>
              <a:t> or would like some practise.</a:t>
            </a:r>
            <a:endParaRPr/>
          </a:p>
          <a:p>
            <a:pPr indent="0" lvl="0" marL="273050" marR="0" rtl="0" algn="l">
              <a:lnSpc>
                <a:spcPct val="100000"/>
              </a:lnSpc>
              <a:spcBef>
                <a:spcPts val="480"/>
              </a:spcBef>
              <a:spcAft>
                <a:spcPts val="0"/>
              </a:spcAft>
              <a:buNone/>
            </a:pPr>
            <a:r>
              <a:t/>
            </a:r>
            <a:endParaRPr b="0" i="0" sz="2400" u="none">
              <a:solidFill>
                <a:schemeClr val="dk1"/>
              </a:solidFill>
              <a:latin typeface="Comic Sans MS"/>
              <a:ea typeface="Comic Sans MS"/>
              <a:cs typeface="Comic Sans MS"/>
              <a:sym typeface="Comic Sans MS"/>
            </a:endParaRPr>
          </a:p>
          <a:p>
            <a:pPr indent="-273050" lvl="0" marL="273050" marR="0" rtl="0" algn="l">
              <a:lnSpc>
                <a:spcPct val="100000"/>
              </a:lnSpc>
              <a:spcBef>
                <a:spcPts val="480"/>
              </a:spcBef>
              <a:spcAft>
                <a:spcPts val="0"/>
              </a:spcAft>
              <a:buClr>
                <a:srgbClr val="0BD0D9"/>
              </a:buClr>
              <a:buSzPts val="2280"/>
              <a:buFont typeface="Noto Sans Symbols"/>
              <a:buChar char="●"/>
            </a:pPr>
            <a:r>
              <a:rPr b="0" i="0" lang="en-GB" sz="2400" u="none">
                <a:solidFill>
                  <a:schemeClr val="dk1"/>
                </a:solidFill>
                <a:latin typeface="Comic Sans MS"/>
                <a:ea typeface="Comic Sans MS"/>
                <a:cs typeface="Comic Sans MS"/>
                <a:sym typeface="Comic Sans MS"/>
              </a:rPr>
              <a:t>We will be focussing on the correct pencil grip, letter formation and we will </a:t>
            </a:r>
            <a:r>
              <a:rPr lang="en-GB" sz="2400">
                <a:latin typeface="Comic Sans MS"/>
                <a:ea typeface="Comic Sans MS"/>
                <a:cs typeface="Comic Sans MS"/>
                <a:sym typeface="Comic Sans MS"/>
              </a:rPr>
              <a:t>always</a:t>
            </a:r>
            <a:r>
              <a:rPr b="0" i="0" lang="en-GB" sz="2400" u="none">
                <a:solidFill>
                  <a:schemeClr val="dk1"/>
                </a:solidFill>
                <a:latin typeface="Comic Sans MS"/>
                <a:ea typeface="Comic Sans MS"/>
                <a:cs typeface="Comic Sans MS"/>
                <a:sym typeface="Comic Sans MS"/>
              </a:rPr>
              <a:t> think carefully about how we form and  join up our letters.</a:t>
            </a:r>
            <a:endParaRPr/>
          </a:p>
          <a:p>
            <a:pPr indent="-273050" lvl="0" marL="273050" marR="0" rtl="0" algn="l">
              <a:lnSpc>
                <a:spcPct val="100000"/>
              </a:lnSpc>
              <a:spcBef>
                <a:spcPts val="480"/>
              </a:spcBef>
              <a:spcAft>
                <a:spcPts val="0"/>
              </a:spcAft>
              <a:buClr>
                <a:srgbClr val="0BD0D9"/>
              </a:buClr>
              <a:buSzPts val="2280"/>
              <a:buFont typeface="Noto Sans Symbols"/>
              <a:buNone/>
            </a:pPr>
            <a:r>
              <a:t/>
            </a:r>
            <a:endParaRPr b="0" i="0" sz="2400" u="none">
              <a:solidFill>
                <a:schemeClr val="dk1"/>
              </a:solidFill>
              <a:latin typeface="Constantia"/>
              <a:ea typeface="Constantia"/>
              <a:cs typeface="Constantia"/>
              <a:sym typeface="Constantia"/>
            </a:endParaRPr>
          </a:p>
          <a:p>
            <a:pPr indent="-128270" lvl="0" marL="273050" marR="0" rtl="0" algn="l">
              <a:lnSpc>
                <a:spcPct val="100000"/>
              </a:lnSpc>
              <a:spcBef>
                <a:spcPts val="480"/>
              </a:spcBef>
              <a:spcAft>
                <a:spcPts val="0"/>
              </a:spcAft>
              <a:buClr>
                <a:srgbClr val="0BD0D9"/>
              </a:buClr>
              <a:buSzPts val="2280"/>
              <a:buFont typeface="Noto Sans Symbols"/>
              <a:buNone/>
            </a:pPr>
            <a:r>
              <a:t/>
            </a:r>
            <a:endParaRPr b="0" i="0" sz="2400" u="none">
              <a:solidFill>
                <a:schemeClr val="dk1"/>
              </a:solidFill>
              <a:latin typeface="Constantia"/>
              <a:ea typeface="Constantia"/>
              <a:cs typeface="Constantia"/>
              <a:sym typeface="Constantia"/>
            </a:endParaRPr>
          </a:p>
          <a:p>
            <a:pPr indent="-128270" lvl="0" marL="273050" marR="0" rtl="0" algn="l">
              <a:spcBef>
                <a:spcPts val="480"/>
              </a:spcBef>
              <a:spcAft>
                <a:spcPts val="0"/>
              </a:spcAft>
              <a:buClr>
                <a:srgbClr val="0BD0D9"/>
              </a:buClr>
              <a:buSzPts val="2280"/>
              <a:buFont typeface="Noto Sans Symbols"/>
              <a:buNone/>
            </a:pPr>
            <a:r>
              <a:t/>
            </a:r>
            <a:endParaRPr b="0" i="0" sz="2400" u="none">
              <a:solidFill>
                <a:schemeClr val="dk1"/>
              </a:solidFill>
              <a:latin typeface="Constantia"/>
              <a:ea typeface="Constantia"/>
              <a:cs typeface="Constantia"/>
              <a:sym typeface="Constant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
          <p:cNvSpPr txBox="1"/>
          <p:nvPr>
            <p:ph type="title"/>
          </p:nvPr>
        </p:nvSpPr>
        <p:spPr>
          <a:xfrm>
            <a:off x="458787" y="260350"/>
            <a:ext cx="8229600" cy="779462"/>
          </a:xfrm>
          <a:prstGeom prst="rect">
            <a:avLst/>
          </a:prstGeom>
          <a:noFill/>
          <a:ln>
            <a:noFill/>
          </a:ln>
        </p:spPr>
        <p:txBody>
          <a:bodyPr anchorCtr="0" anchor="b" bIns="0" lIns="0" spcFirstLastPara="1" rIns="0" wrap="square" tIns="45700">
            <a:noAutofit/>
          </a:bodyPr>
          <a:lstStyle/>
          <a:p>
            <a:pPr indent="0" lvl="0" marL="0" rtl="0" algn="ctr">
              <a:lnSpc>
                <a:spcPct val="100000"/>
              </a:lnSpc>
              <a:spcBef>
                <a:spcPts val="0"/>
              </a:spcBef>
              <a:spcAft>
                <a:spcPts val="0"/>
              </a:spcAft>
              <a:buClr>
                <a:schemeClr val="dk2"/>
              </a:buClr>
              <a:buSzPts val="5000"/>
              <a:buFont typeface="Arial"/>
              <a:buNone/>
            </a:pPr>
            <a:r>
              <a:rPr i="0" lang="en-GB" sz="5000" u="none">
                <a:solidFill>
                  <a:schemeClr val="dk2"/>
                </a:solidFill>
                <a:latin typeface="Comic Sans MS"/>
                <a:ea typeface="Comic Sans MS"/>
                <a:cs typeface="Comic Sans MS"/>
                <a:sym typeface="Comic Sans MS"/>
              </a:rPr>
              <a:t>Maths</a:t>
            </a:r>
            <a:endParaRPr>
              <a:latin typeface="Comic Sans MS"/>
              <a:ea typeface="Comic Sans MS"/>
              <a:cs typeface="Comic Sans MS"/>
              <a:sym typeface="Comic Sans MS"/>
            </a:endParaRPr>
          </a:p>
        </p:txBody>
      </p:sp>
      <p:sp>
        <p:nvSpPr>
          <p:cNvPr id="143" name="Google Shape;143;p7"/>
          <p:cNvSpPr txBox="1"/>
          <p:nvPr>
            <p:ph idx="1" type="body"/>
          </p:nvPr>
        </p:nvSpPr>
        <p:spPr>
          <a:xfrm>
            <a:off x="611187" y="1012825"/>
            <a:ext cx="7923212" cy="5111750"/>
          </a:xfrm>
          <a:prstGeom prst="rect">
            <a:avLst/>
          </a:prstGeom>
          <a:noFill/>
          <a:ln>
            <a:noFill/>
          </a:ln>
        </p:spPr>
        <p:txBody>
          <a:bodyPr anchorCtr="0" anchor="t" bIns="45700" lIns="91425" spcFirstLastPara="1" rIns="91425" wrap="square" tIns="45700">
            <a:noAutofit/>
          </a:bodyPr>
          <a:lstStyle/>
          <a:p>
            <a:pPr indent="-152400" lvl="0" marL="273050" marR="0" rtl="0" algn="l">
              <a:lnSpc>
                <a:spcPct val="100000"/>
              </a:lnSpc>
              <a:spcBef>
                <a:spcPts val="0"/>
              </a:spcBef>
              <a:spcAft>
                <a:spcPts val="0"/>
              </a:spcAft>
              <a:buClr>
                <a:srgbClr val="0BD0D9"/>
              </a:buClr>
              <a:buSzPts val="1900"/>
              <a:buFont typeface="Noto Sans Symbols"/>
              <a:buNone/>
            </a:pPr>
            <a:r>
              <a:t/>
            </a:r>
            <a:endParaRPr b="1" i="0" sz="2000" u="none">
              <a:solidFill>
                <a:schemeClr val="dk1"/>
              </a:solidFill>
              <a:latin typeface="Comic Sans MS"/>
              <a:ea typeface="Comic Sans MS"/>
              <a:cs typeface="Comic Sans MS"/>
              <a:sym typeface="Comic Sans MS"/>
            </a:endParaRPr>
          </a:p>
          <a:p>
            <a:pPr indent="-273050" lvl="0" marL="273050" marR="0" rtl="0" algn="l">
              <a:lnSpc>
                <a:spcPct val="100000"/>
              </a:lnSpc>
              <a:spcBef>
                <a:spcPts val="400"/>
              </a:spcBef>
              <a:spcAft>
                <a:spcPts val="0"/>
              </a:spcAft>
              <a:buClr>
                <a:srgbClr val="0BD0D9"/>
              </a:buClr>
              <a:buSzPts val="1900"/>
              <a:buFont typeface="Noto Sans Symbols"/>
              <a:buChar char="●"/>
            </a:pPr>
            <a:r>
              <a:rPr b="0" i="0" lang="en-GB" sz="2000" u="none">
                <a:solidFill>
                  <a:schemeClr val="dk1"/>
                </a:solidFill>
                <a:latin typeface="Comic Sans MS"/>
                <a:ea typeface="Comic Sans MS"/>
                <a:cs typeface="Comic Sans MS"/>
                <a:sym typeface="Comic Sans MS"/>
              </a:rPr>
              <a:t>We use ‘Can Do’ maths</a:t>
            </a:r>
            <a:r>
              <a:rPr lang="en-GB" sz="2000">
                <a:latin typeface="Comic Sans MS"/>
                <a:ea typeface="Comic Sans MS"/>
                <a:cs typeface="Comic Sans MS"/>
                <a:sym typeface="Comic Sans MS"/>
              </a:rPr>
              <a:t>.</a:t>
            </a:r>
            <a:r>
              <a:rPr b="0" i="0" lang="en-GB" sz="2000" u="none">
                <a:solidFill>
                  <a:schemeClr val="dk1"/>
                </a:solidFill>
                <a:latin typeface="Comic Sans MS"/>
                <a:ea typeface="Comic Sans MS"/>
                <a:cs typeface="Comic Sans MS"/>
                <a:sym typeface="Comic Sans MS"/>
              </a:rPr>
              <a:t> Th</a:t>
            </a:r>
            <a:r>
              <a:rPr lang="en-GB" sz="2000">
                <a:latin typeface="Comic Sans MS"/>
                <a:ea typeface="Comic Sans MS"/>
                <a:cs typeface="Comic Sans MS"/>
                <a:sym typeface="Comic Sans MS"/>
              </a:rPr>
              <a:t>is is a </a:t>
            </a:r>
            <a:r>
              <a:rPr b="0" i="0" lang="en-GB" sz="2000" u="none">
                <a:solidFill>
                  <a:schemeClr val="dk1"/>
                </a:solidFill>
                <a:latin typeface="Comic Sans MS"/>
                <a:ea typeface="Comic Sans MS"/>
                <a:cs typeface="Comic Sans MS"/>
                <a:sym typeface="Comic Sans MS"/>
              </a:rPr>
              <a:t>well researched and published resource that helps us teach maths in a consistent way across the school. </a:t>
            </a:r>
            <a:endParaRPr/>
          </a:p>
          <a:p>
            <a:pPr indent="0" lvl="0" marL="273050" marR="0" rtl="0" algn="l">
              <a:lnSpc>
                <a:spcPct val="100000"/>
              </a:lnSpc>
              <a:spcBef>
                <a:spcPts val="400"/>
              </a:spcBef>
              <a:spcAft>
                <a:spcPts val="0"/>
              </a:spcAft>
              <a:buNone/>
            </a:pPr>
            <a:r>
              <a:t/>
            </a:r>
            <a:endParaRPr b="0" i="0" sz="2000" u="none">
              <a:solidFill>
                <a:schemeClr val="dk1"/>
              </a:solidFill>
              <a:latin typeface="Comic Sans MS"/>
              <a:ea typeface="Comic Sans MS"/>
              <a:cs typeface="Comic Sans MS"/>
              <a:sym typeface="Comic Sans MS"/>
            </a:endParaRPr>
          </a:p>
          <a:p>
            <a:pPr indent="-273050" lvl="0" marL="273050" marR="0" rtl="0" algn="l">
              <a:lnSpc>
                <a:spcPct val="100000"/>
              </a:lnSpc>
              <a:spcBef>
                <a:spcPts val="400"/>
              </a:spcBef>
              <a:spcAft>
                <a:spcPts val="0"/>
              </a:spcAft>
              <a:buClr>
                <a:srgbClr val="0BD0D9"/>
              </a:buClr>
              <a:buSzPts val="1900"/>
              <a:buFont typeface="Noto Sans Symbols"/>
              <a:buChar char="●"/>
            </a:pPr>
            <a:r>
              <a:rPr b="0" i="0" lang="en-GB" sz="2000" u="none">
                <a:solidFill>
                  <a:schemeClr val="dk1"/>
                </a:solidFill>
                <a:latin typeface="Comic Sans MS"/>
                <a:ea typeface="Comic Sans MS"/>
                <a:cs typeface="Comic Sans MS"/>
                <a:sym typeface="Comic Sans MS"/>
              </a:rPr>
              <a:t>‘Can Do’ maths follows a pattern for each learning point. ‘Do It’ where you learn an aspect of maths and then practise lots of problems or calculations. ‘Twist it’ where you practise it in a different format or as part of a less straightforward problem. Then ‘Explore It’ which is an open ended problem to investigate using the skills learned. </a:t>
            </a:r>
            <a:endParaRPr/>
          </a:p>
          <a:p>
            <a:pPr indent="0" lvl="0" marL="273050" marR="0" rtl="0" algn="l">
              <a:lnSpc>
                <a:spcPct val="100000"/>
              </a:lnSpc>
              <a:spcBef>
                <a:spcPts val="400"/>
              </a:spcBef>
              <a:spcAft>
                <a:spcPts val="0"/>
              </a:spcAft>
              <a:buNone/>
            </a:pPr>
            <a:r>
              <a:t/>
            </a:r>
            <a:endParaRPr b="0" i="0" sz="2000" u="none">
              <a:solidFill>
                <a:schemeClr val="dk1"/>
              </a:solidFill>
              <a:latin typeface="Comic Sans MS"/>
              <a:ea typeface="Comic Sans MS"/>
              <a:cs typeface="Comic Sans MS"/>
              <a:sym typeface="Comic Sans MS"/>
            </a:endParaRPr>
          </a:p>
          <a:p>
            <a:pPr indent="-273050" lvl="0" marL="273050" marR="0" rtl="0" algn="l">
              <a:lnSpc>
                <a:spcPct val="100000"/>
              </a:lnSpc>
              <a:spcBef>
                <a:spcPts val="400"/>
              </a:spcBef>
              <a:spcAft>
                <a:spcPts val="0"/>
              </a:spcAft>
              <a:buClr>
                <a:srgbClr val="0BD0D9"/>
              </a:buClr>
              <a:buSzPts val="1900"/>
              <a:buFont typeface="Noto Sans Symbols"/>
              <a:buChar char="●"/>
            </a:pPr>
            <a:r>
              <a:rPr b="0" i="0" lang="en-GB" sz="2000" u="none">
                <a:solidFill>
                  <a:schemeClr val="dk1"/>
                </a:solidFill>
                <a:latin typeface="Comic Sans MS"/>
                <a:ea typeface="Comic Sans MS"/>
                <a:cs typeface="Comic Sans MS"/>
                <a:sym typeface="Comic Sans MS"/>
              </a:rPr>
              <a:t>The sequence is backed up by ‘Deliberate Practice’ which is a chance to come back to skills previously acquired. </a:t>
            </a:r>
            <a:r>
              <a:rPr lang="en-GB" sz="2000">
                <a:latin typeface="Comic Sans MS"/>
                <a:ea typeface="Comic Sans MS"/>
                <a:cs typeface="Comic Sans MS"/>
                <a:sym typeface="Comic Sans MS"/>
              </a:rPr>
              <a:t>Sometimes</a:t>
            </a:r>
            <a:r>
              <a:rPr b="0" i="0" lang="en-GB" sz="2000" u="none">
                <a:solidFill>
                  <a:schemeClr val="dk1"/>
                </a:solidFill>
                <a:latin typeface="Comic Sans MS"/>
                <a:ea typeface="Comic Sans MS"/>
                <a:cs typeface="Comic Sans MS"/>
                <a:sym typeface="Comic Sans MS"/>
              </a:rPr>
              <a:t> this </a:t>
            </a:r>
            <a:r>
              <a:rPr lang="en-GB" sz="2000">
                <a:latin typeface="Comic Sans MS"/>
                <a:ea typeface="Comic Sans MS"/>
                <a:cs typeface="Comic Sans MS"/>
                <a:sym typeface="Comic Sans MS"/>
              </a:rPr>
              <a:t>will</a:t>
            </a:r>
            <a:r>
              <a:rPr lang="en-GB" sz="2000">
                <a:latin typeface="Comic Sans MS"/>
                <a:ea typeface="Comic Sans MS"/>
                <a:cs typeface="Comic Sans MS"/>
                <a:sym typeface="Comic Sans MS"/>
              </a:rPr>
              <a:t> be in booklet form, sometimes in Continuous Provision </a:t>
            </a:r>
            <a:endParaRPr/>
          </a:p>
          <a:p>
            <a:pPr indent="-152400" lvl="0" marL="273050" marR="0" rtl="0" algn="l">
              <a:spcBef>
                <a:spcPts val="400"/>
              </a:spcBef>
              <a:spcAft>
                <a:spcPts val="0"/>
              </a:spcAft>
              <a:buClr>
                <a:srgbClr val="0BD0D9"/>
              </a:buClr>
              <a:buSzPts val="1900"/>
              <a:buFont typeface="Noto Sans Symbols"/>
              <a:buNone/>
            </a:pPr>
            <a:r>
              <a:t/>
            </a:r>
            <a:endParaRPr b="0" i="0" sz="2000" u="none">
              <a:solidFill>
                <a:schemeClr val="dk1"/>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type="title"/>
          </p:nvPr>
        </p:nvSpPr>
        <p:spPr>
          <a:xfrm>
            <a:off x="457200" y="323850"/>
            <a:ext cx="8229600" cy="1143000"/>
          </a:xfrm>
          <a:prstGeom prst="rect">
            <a:avLst/>
          </a:prstGeom>
          <a:noFill/>
          <a:ln>
            <a:noFill/>
          </a:ln>
        </p:spPr>
        <p:txBody>
          <a:bodyPr anchorCtr="0" anchor="b" bIns="0" lIns="0" spcFirstLastPara="1" rIns="0" wrap="square" tIns="45700">
            <a:noAutofit/>
          </a:bodyPr>
          <a:lstStyle/>
          <a:p>
            <a:pPr indent="0" lvl="0" marL="0" rtl="0" algn="ctr">
              <a:lnSpc>
                <a:spcPct val="100000"/>
              </a:lnSpc>
              <a:spcBef>
                <a:spcPts val="0"/>
              </a:spcBef>
              <a:spcAft>
                <a:spcPts val="0"/>
              </a:spcAft>
              <a:buClr>
                <a:schemeClr val="dk2"/>
              </a:buClr>
              <a:buSzPts val="4000"/>
              <a:buFont typeface="Arial"/>
              <a:buNone/>
            </a:pPr>
            <a:r>
              <a:rPr i="0" lang="en-GB" sz="4000" u="none">
                <a:solidFill>
                  <a:schemeClr val="dk2"/>
                </a:solidFill>
                <a:latin typeface="Comic Sans MS"/>
                <a:ea typeface="Comic Sans MS"/>
                <a:cs typeface="Comic Sans MS"/>
                <a:sym typeface="Comic Sans MS"/>
              </a:rPr>
              <a:t>PE </a:t>
            </a:r>
            <a:br>
              <a:rPr i="0" lang="en-GB" sz="4000" u="none">
                <a:solidFill>
                  <a:schemeClr val="dk2"/>
                </a:solidFill>
                <a:latin typeface="Comic Sans MS"/>
                <a:ea typeface="Comic Sans MS"/>
                <a:cs typeface="Comic Sans MS"/>
                <a:sym typeface="Comic Sans MS"/>
              </a:rPr>
            </a:br>
            <a:r>
              <a:rPr i="0" lang="en-GB" sz="4000" u="none">
                <a:solidFill>
                  <a:schemeClr val="dk2"/>
                </a:solidFill>
                <a:latin typeface="Comic Sans MS"/>
                <a:ea typeface="Comic Sans MS"/>
                <a:cs typeface="Comic Sans MS"/>
                <a:sym typeface="Comic Sans MS"/>
              </a:rPr>
              <a:t> Please name all kit!</a:t>
            </a:r>
            <a:endParaRPr>
              <a:latin typeface="Comic Sans MS"/>
              <a:ea typeface="Comic Sans MS"/>
              <a:cs typeface="Comic Sans MS"/>
              <a:sym typeface="Comic Sans MS"/>
            </a:endParaRPr>
          </a:p>
        </p:txBody>
      </p:sp>
      <p:sp>
        <p:nvSpPr>
          <p:cNvPr id="149" name="Google Shape;149;p8"/>
          <p:cNvSpPr txBox="1"/>
          <p:nvPr>
            <p:ph idx="1" type="body"/>
          </p:nvPr>
        </p:nvSpPr>
        <p:spPr>
          <a:xfrm>
            <a:off x="457200" y="1660012"/>
            <a:ext cx="8229600" cy="4389300"/>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rgbClr val="0BD0D9"/>
              </a:buClr>
              <a:buSzPts val="1900"/>
              <a:buFont typeface="Noto Sans Symbols"/>
              <a:buChar char="●"/>
            </a:pPr>
            <a:r>
              <a:rPr b="0" i="0" lang="en-GB" sz="2000" u="none">
                <a:solidFill>
                  <a:schemeClr val="dk1"/>
                </a:solidFill>
                <a:latin typeface="Comic Sans MS"/>
                <a:ea typeface="Comic Sans MS"/>
                <a:cs typeface="Comic Sans MS"/>
                <a:sym typeface="Comic Sans MS"/>
              </a:rPr>
              <a:t>We will be doing PE twice a week. Ou</a:t>
            </a:r>
            <a:r>
              <a:rPr lang="en-GB" sz="2000">
                <a:latin typeface="Comic Sans MS"/>
                <a:ea typeface="Comic Sans MS"/>
                <a:cs typeface="Comic Sans MS"/>
                <a:sym typeface="Comic Sans MS"/>
              </a:rPr>
              <a:t>tdoor PE and Indoor PE. On Tuesdays Mr Tovey will be teaching PE, while Mrs Kettle will teach music. </a:t>
            </a:r>
            <a:endParaRPr sz="2000">
              <a:latin typeface="Comic Sans MS"/>
              <a:ea typeface="Comic Sans MS"/>
              <a:cs typeface="Comic Sans MS"/>
              <a:sym typeface="Comic Sans MS"/>
            </a:endParaRPr>
          </a:p>
          <a:p>
            <a:pPr indent="0" lvl="0" marL="273050" marR="0" rtl="0" algn="l">
              <a:lnSpc>
                <a:spcPct val="100000"/>
              </a:lnSpc>
              <a:spcBef>
                <a:spcPts val="0"/>
              </a:spcBef>
              <a:spcAft>
                <a:spcPts val="0"/>
              </a:spcAft>
              <a:buNone/>
            </a:pPr>
            <a:r>
              <a:t/>
            </a:r>
            <a:endParaRPr sz="2000">
              <a:latin typeface="Comic Sans MS"/>
              <a:ea typeface="Comic Sans MS"/>
              <a:cs typeface="Comic Sans MS"/>
              <a:sym typeface="Comic Sans MS"/>
            </a:endParaRPr>
          </a:p>
          <a:p>
            <a:pPr indent="-279400" lvl="0" marL="273050" marR="0" rtl="0" algn="l">
              <a:lnSpc>
                <a:spcPct val="100000"/>
              </a:lnSpc>
              <a:spcBef>
                <a:spcPts val="0"/>
              </a:spcBef>
              <a:spcAft>
                <a:spcPts val="0"/>
              </a:spcAft>
              <a:buSzPts val="2000"/>
              <a:buFont typeface="Comic Sans MS"/>
              <a:buChar char="●"/>
            </a:pPr>
            <a:r>
              <a:rPr lang="en-GB" sz="2000">
                <a:latin typeface="Comic Sans MS"/>
                <a:ea typeface="Comic Sans MS"/>
                <a:cs typeface="Comic Sans MS"/>
                <a:sym typeface="Comic Sans MS"/>
              </a:rPr>
              <a:t>Swimming. Year 2 will be going swimming at Stratford Park. More </a:t>
            </a:r>
            <a:r>
              <a:rPr lang="en-GB" sz="2000">
                <a:latin typeface="Comic Sans MS"/>
                <a:ea typeface="Comic Sans MS"/>
                <a:cs typeface="Comic Sans MS"/>
                <a:sym typeface="Comic Sans MS"/>
              </a:rPr>
              <a:t>details</a:t>
            </a:r>
            <a:r>
              <a:rPr lang="en-GB" sz="2000">
                <a:latin typeface="Comic Sans MS"/>
                <a:ea typeface="Comic Sans MS"/>
                <a:cs typeface="Comic Sans MS"/>
                <a:sym typeface="Comic Sans MS"/>
              </a:rPr>
              <a:t> about this will follow later in the year. </a:t>
            </a:r>
            <a:endParaRPr sz="2000">
              <a:latin typeface="Comic Sans MS"/>
              <a:ea typeface="Comic Sans MS"/>
              <a:cs typeface="Comic Sans MS"/>
              <a:sym typeface="Comic Sans MS"/>
            </a:endParaRPr>
          </a:p>
          <a:p>
            <a:pPr indent="0" lvl="0" marL="273050" marR="0" rtl="0" algn="l">
              <a:lnSpc>
                <a:spcPct val="100000"/>
              </a:lnSpc>
              <a:spcBef>
                <a:spcPts val="400"/>
              </a:spcBef>
              <a:spcAft>
                <a:spcPts val="0"/>
              </a:spcAft>
              <a:buNone/>
            </a:pPr>
            <a:r>
              <a:t/>
            </a:r>
            <a:endParaRPr b="0" i="0" sz="2000" u="none">
              <a:solidFill>
                <a:schemeClr val="dk1"/>
              </a:solidFill>
              <a:latin typeface="Comic Sans MS"/>
              <a:ea typeface="Comic Sans MS"/>
              <a:cs typeface="Comic Sans MS"/>
              <a:sym typeface="Comic Sans MS"/>
            </a:endParaRPr>
          </a:p>
          <a:p>
            <a:pPr indent="-273050" lvl="0" marL="273050" marR="0" rtl="0" algn="l">
              <a:lnSpc>
                <a:spcPct val="100000"/>
              </a:lnSpc>
              <a:spcBef>
                <a:spcPts val="400"/>
              </a:spcBef>
              <a:spcAft>
                <a:spcPts val="0"/>
              </a:spcAft>
              <a:buClr>
                <a:srgbClr val="0BD0D9"/>
              </a:buClr>
              <a:buSzPts val="1900"/>
              <a:buFont typeface="Noto Sans Symbols"/>
              <a:buChar char="●"/>
            </a:pPr>
            <a:r>
              <a:rPr b="0" i="0" lang="en-GB" sz="2000" u="none">
                <a:solidFill>
                  <a:schemeClr val="dk1"/>
                </a:solidFill>
                <a:latin typeface="Comic Sans MS"/>
                <a:ea typeface="Comic Sans MS"/>
                <a:cs typeface="Comic Sans MS"/>
                <a:sym typeface="Comic Sans MS"/>
              </a:rPr>
              <a:t>Children will need a full PE kit in school at all times. This will consist of a white t-shirt, blue / black shorts, jogging bottoms, daps and a drawstring PE bag (no trainers please ).</a:t>
            </a:r>
            <a:endParaRPr/>
          </a:p>
          <a:p>
            <a:pPr indent="0" lvl="0" marL="273050" marR="0" rtl="0" algn="l">
              <a:lnSpc>
                <a:spcPct val="100000"/>
              </a:lnSpc>
              <a:spcBef>
                <a:spcPts val="400"/>
              </a:spcBef>
              <a:spcAft>
                <a:spcPts val="0"/>
              </a:spcAft>
              <a:buNone/>
            </a:pPr>
            <a:r>
              <a:t/>
            </a:r>
            <a:endParaRPr b="0" i="0" sz="2000" u="none">
              <a:solidFill>
                <a:schemeClr val="dk1"/>
              </a:solidFill>
              <a:latin typeface="Comic Sans MS"/>
              <a:ea typeface="Comic Sans MS"/>
              <a:cs typeface="Comic Sans MS"/>
              <a:sym typeface="Comic Sans MS"/>
            </a:endParaRPr>
          </a:p>
          <a:p>
            <a:pPr indent="-273050" lvl="0" marL="273050" marR="0" rtl="0" algn="l">
              <a:lnSpc>
                <a:spcPct val="100000"/>
              </a:lnSpc>
              <a:spcBef>
                <a:spcPts val="400"/>
              </a:spcBef>
              <a:spcAft>
                <a:spcPts val="0"/>
              </a:spcAft>
              <a:buClr>
                <a:srgbClr val="0BD0D9"/>
              </a:buClr>
              <a:buSzPts val="1900"/>
              <a:buFont typeface="Noto Sans Symbols"/>
              <a:buChar char="●"/>
            </a:pPr>
            <a:r>
              <a:rPr b="0" i="0" lang="en-GB" sz="2000" u="none">
                <a:solidFill>
                  <a:schemeClr val="dk1"/>
                </a:solidFill>
                <a:latin typeface="Comic Sans MS"/>
                <a:ea typeface="Comic Sans MS"/>
                <a:cs typeface="Comic Sans MS"/>
                <a:sym typeface="Comic Sans MS"/>
              </a:rPr>
              <a:t>Please ensure long hair is always tied up at school, and make sure </a:t>
            </a:r>
            <a:r>
              <a:rPr lang="en-GB" sz="2000">
                <a:latin typeface="Comic Sans MS"/>
                <a:ea typeface="Comic Sans MS"/>
                <a:cs typeface="Comic Sans MS"/>
                <a:sym typeface="Comic Sans MS"/>
              </a:rPr>
              <a:t>they</a:t>
            </a:r>
            <a:r>
              <a:rPr b="0" i="0" lang="en-GB" sz="2000" u="none">
                <a:solidFill>
                  <a:schemeClr val="dk1"/>
                </a:solidFill>
                <a:latin typeface="Comic Sans MS"/>
                <a:ea typeface="Comic Sans MS"/>
                <a:cs typeface="Comic Sans MS"/>
                <a:sym typeface="Comic Sans MS"/>
              </a:rPr>
              <a:t> have spare socks in their PE bag (if they are wearing tights on a PE day they will need socks). </a:t>
            </a:r>
            <a:endParaRPr/>
          </a:p>
          <a:p>
            <a:pPr indent="-273050" lvl="0" marL="273050" marR="0" rtl="0" algn="l">
              <a:lnSpc>
                <a:spcPct val="100000"/>
              </a:lnSpc>
              <a:spcBef>
                <a:spcPts val="240"/>
              </a:spcBef>
              <a:spcAft>
                <a:spcPts val="0"/>
              </a:spcAft>
              <a:buClr>
                <a:srgbClr val="0BD0D9"/>
              </a:buClr>
              <a:buSzPts val="1140"/>
              <a:buFont typeface="Noto Sans Symbols"/>
              <a:buNone/>
            </a:pPr>
            <a:r>
              <a:t/>
            </a:r>
            <a:endParaRPr b="0" i="0" sz="1200" u="none">
              <a:solidFill>
                <a:schemeClr val="dk1"/>
              </a:solidFill>
              <a:latin typeface="Comic Sans MS"/>
              <a:ea typeface="Comic Sans MS"/>
              <a:cs typeface="Comic Sans MS"/>
              <a:sym typeface="Comic Sans MS"/>
            </a:endParaRPr>
          </a:p>
          <a:p>
            <a:pPr indent="-273050" lvl="0" marL="273050" marR="0" rtl="0" algn="l">
              <a:lnSpc>
                <a:spcPct val="100000"/>
              </a:lnSpc>
              <a:spcBef>
                <a:spcPts val="480"/>
              </a:spcBef>
              <a:spcAft>
                <a:spcPts val="0"/>
              </a:spcAft>
              <a:buClr>
                <a:srgbClr val="0BD0D9"/>
              </a:buClr>
              <a:buSzPts val="2280"/>
              <a:buFont typeface="Noto Sans Symbols"/>
              <a:buNone/>
            </a:pPr>
            <a:r>
              <a:t/>
            </a:r>
            <a:endParaRPr b="0" i="0" sz="2400" u="none">
              <a:solidFill>
                <a:schemeClr val="dk1"/>
              </a:solidFill>
              <a:latin typeface="Constantia"/>
              <a:ea typeface="Constantia"/>
              <a:cs typeface="Constantia"/>
              <a:sym typeface="Constantia"/>
            </a:endParaRPr>
          </a:p>
          <a:p>
            <a:pPr indent="-128270" lvl="0" marL="273050" marR="0" rtl="0" algn="l">
              <a:spcBef>
                <a:spcPts val="480"/>
              </a:spcBef>
              <a:spcAft>
                <a:spcPts val="0"/>
              </a:spcAft>
              <a:buClr>
                <a:srgbClr val="0BD0D9"/>
              </a:buClr>
              <a:buSzPts val="2280"/>
              <a:buFont typeface="Noto Sans Symbols"/>
              <a:buNone/>
            </a:pPr>
            <a:r>
              <a:t/>
            </a:r>
            <a:endParaRPr b="0" i="0" sz="2400" u="none">
              <a:solidFill>
                <a:schemeClr val="dk1"/>
              </a:solidFill>
              <a:latin typeface="Constantia"/>
              <a:ea typeface="Constantia"/>
              <a:cs typeface="Constantia"/>
              <a:sym typeface="Constantia"/>
            </a:endParaRPr>
          </a:p>
        </p:txBody>
      </p:sp>
    </p:spTree>
  </p:cSld>
  <p:clrMapOvr>
    <a:masterClrMapping/>
  </p:clrMapOvr>
</p:sld>
</file>

<file path=ppt/theme/theme1.xml><?xml version="1.0" encoding="utf-8"?>
<a:theme xmlns:a="http://schemas.openxmlformats.org/drawingml/2006/main" xmlns:r="http://schemas.openxmlformats.org/officeDocument/2006/relationships" name="1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2011-09-11T10:10:05Z</dcterms:created>
  <dc:creator>The Headteacher</dc:creator>
</cp:coreProperties>
</file>

<file path=docProps/custom.xml><?xml version="1.0" encoding="utf-8"?>
<Properties xmlns="http://schemas.openxmlformats.org/officeDocument/2006/custom-properties" xmlns:vt="http://schemas.openxmlformats.org/officeDocument/2006/docPropsVTypes"/>
</file>