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  <p:embeddedFont>
      <p:font typeface="Pacifico"/>
      <p:regular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7" Type="http://schemas.openxmlformats.org/officeDocument/2006/relationships/font" Target="fonts/Pacifico-regular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f2937a57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f2937a57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f2937a57f6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f2937a57f6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2937a57f6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f2937a57f6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f2937a57f6_0_2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f2937a57f6_0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f2937a57f6_0_2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f2937a57f6_0_2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f2937a57f6_0_2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f2937a57f6_0_2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311700" y="179775"/>
            <a:ext cx="8520600" cy="232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latin typeface="Pacifico"/>
                <a:ea typeface="Pacifico"/>
                <a:cs typeface="Pacifico"/>
                <a:sym typeface="Pacifico"/>
              </a:rPr>
              <a:t>This is our world,</a:t>
            </a:r>
            <a:endParaRPr>
              <a:solidFill>
                <a:srgbClr val="0000FF"/>
              </a:solidFill>
              <a:latin typeface="Pacifico"/>
              <a:ea typeface="Pacifico"/>
              <a:cs typeface="Pacifico"/>
              <a:sym typeface="Pacific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latin typeface="Pacifico"/>
                <a:ea typeface="Pacifico"/>
                <a:cs typeface="Pacifico"/>
                <a:sym typeface="Pacifico"/>
              </a:rPr>
              <a:t>We need to save it!</a:t>
            </a:r>
            <a:endParaRPr>
              <a:solidFill>
                <a:srgbClr val="0000FF"/>
              </a:solidFill>
              <a:latin typeface="Pacifico"/>
              <a:ea typeface="Pacifico"/>
              <a:cs typeface="Pacifico"/>
              <a:sym typeface="Pacifico"/>
            </a:endParaRPr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about biodiversity  By Daisy and (and a bit of help from Lucy) Gilbert!!!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step: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Help the bees!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Which makes up 70 percent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OF OUR FOOD!!!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</a:rPr>
              <a:t>Put some bee friendly plants in your garden,</a:t>
            </a:r>
            <a:endParaRPr>
              <a:solidFill>
                <a:srgbClr val="4A86E8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4A86E8"/>
                </a:solidFill>
              </a:rPr>
              <a:t>Lavender, Foxgloves, cornflowers are good ones. Although be careful with young children around foxgloves which are toxic.</a:t>
            </a:r>
            <a:endParaRPr>
              <a:solidFill>
                <a:srgbClr val="4A86E8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Second step: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Bee a good egg!!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Recycle, upcycle and reuse as much as you can if you have to use plastic.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three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241775" y="12997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accent4"/>
                </a:solidFill>
              </a:rPr>
              <a:t>Instead of wrapping food in cling film or tin foil use a beeswax wrap. Much more exciting anyhow. Many more colours and patterns!</a:t>
            </a:r>
            <a:endParaRPr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Amazing/terrible/wow facts about plastic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201825" y="101780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8761D"/>
                </a:solidFill>
                <a:highlight>
                  <a:schemeClr val="dk1"/>
                </a:highlight>
              </a:rPr>
              <a:t>There is more plastic in the ocean than stars in the milky way</a:t>
            </a:r>
            <a:endParaRPr>
              <a:solidFill>
                <a:srgbClr val="38761D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8761D"/>
                </a:solidFill>
                <a:highlight>
                  <a:srgbClr val="4A86E8"/>
                </a:highlight>
              </a:rPr>
              <a:t>There is enough plastic in the seas to go around the world 4.5 times</a:t>
            </a:r>
            <a:endParaRPr>
              <a:solidFill>
                <a:srgbClr val="38761D"/>
              </a:solidFill>
              <a:highlight>
                <a:srgbClr val="4A86E8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000000"/>
                </a:solidFill>
                <a:highlight>
                  <a:schemeClr val="lt1"/>
                </a:highlight>
              </a:rPr>
              <a:t>This needs saving.</a:t>
            </a:r>
            <a:endParaRPr b="1">
              <a:solidFill>
                <a:srgbClr val="000000"/>
              </a:solidFill>
              <a:highlight>
                <a:schemeClr val="lt1"/>
              </a:highlight>
            </a:endParaRPr>
          </a:p>
        </p:txBody>
      </p:sp>
      <p:pic>
        <p:nvPicPr>
          <p:cNvPr id="111" name="Google Shape;11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875" y="2421875"/>
            <a:ext cx="4280525" cy="2407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Even though we love our </a:t>
            </a:r>
            <a:r>
              <a:rPr lang="en"/>
              <a:t>oceans</a:t>
            </a:r>
            <a:r>
              <a:rPr lang="en"/>
              <a:t> we need to be careful</a:t>
            </a:r>
            <a:endParaRPr/>
          </a:p>
        </p:txBody>
      </p:sp>
      <p:pic>
        <p:nvPicPr>
          <p:cNvPr id="117" name="Google Shape;11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9650" y="1164900"/>
            <a:ext cx="3014275" cy="156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pic featured on previous slide...</a:t>
            </a:r>
            <a:endParaRPr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That was a riptide. A very strong underwater current that sucks you out to sea,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The only way to escape is to swim sideways like this</a:t>
            </a:r>
            <a:endParaRPr/>
          </a:p>
        </p:txBody>
      </p:sp>
      <p:pic>
        <p:nvPicPr>
          <p:cNvPr id="124" name="Google Shape;12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4925" y="2260375"/>
            <a:ext cx="3801100" cy="221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