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0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4343"/>
    <a:srgbClr val="00C8BA"/>
    <a:srgbClr val="C5FFFB"/>
    <a:srgbClr val="C9FFFB"/>
    <a:srgbClr val="00968B"/>
    <a:srgbClr val="009E93"/>
    <a:srgbClr val="006D64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858" y="-12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4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54790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789418"/>
              </p:ext>
            </p:extLst>
          </p:nvPr>
        </p:nvGraphicFramePr>
        <p:xfrm>
          <a:off x="138993" y="118580"/>
          <a:ext cx="8407381" cy="7257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48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47104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47559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47559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47559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47559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47559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52663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Minchinhampton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445875">
                <a:tc rowSpan="6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Week 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19/04/2021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10/05/2021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07/06/2021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28/06/2021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19/07/2021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Macaroni cheese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Sausage &amp; Mash with Gravy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curry &amp; rice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latin typeface="Century Gothic" panose="020B0502020202020204" pitchFamily="34" charset="0"/>
                        </a:rPr>
                        <a:t>Salmon fish fingers/Fish fingers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Chips </a:t>
                      </a: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445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Veggie Bolognaise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Lentil &amp; sweet potato curry with rice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Wellington with Roast Potatoes and Gravy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Sausage &amp; Mash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&amp; tomato Quiche with 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Tuna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Cheese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Tuna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Cheese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Beans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23371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Cauliflower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Marble sponge &amp; custard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Cake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 Fruit Flapjack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Crumble with Custard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Cookie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08075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73933"/>
                  </a:ext>
                </a:extLst>
              </a:tr>
              <a:tr h="564775">
                <a:tc rowSpan="6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Week 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26/04/2021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17/05/2021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14/06/2021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05/07/2021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Mexican roll with Wedges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Beef Bolognaise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Pork with Roast Potatoes and Gravy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Pizza with Baby baked potatoes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Battered fish and Chips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445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Vegetable Pasta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Hotpot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Quorn Fillet with Roast Potatoes and 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Chickpea Curry with rice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&amp; Tomato Pinwheel with 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445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</a:t>
                      </a:r>
                      <a:r>
                        <a:rPr kumimoji="0" lang="en-GB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Tuna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Cheese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Tuna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Cheese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Beans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37425"/>
                  </a:ext>
                </a:extLst>
              </a:tr>
              <a:tr h="445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Sweetcorn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Broccoli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Cauliflower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cake with Chocolate drizzle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Apple Crumble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Custard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Orange, lemon Shortbread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Sponge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Apple, Cheese and Biscuits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08075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952128"/>
                  </a:ext>
                </a:extLst>
              </a:tr>
              <a:tr h="445875">
                <a:tc rowSpan="6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Week 3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03/05/2021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24/05/2021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21/06/2021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12/07/2021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Cheese &amp; Tomato Pizza with Wedges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 Rice/Mash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sauce/Gravy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Gammon with Roast Potatoes and Gravy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Cottage Pie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Salmon fish fingers/Fish fingers </a:t>
                      </a:r>
                      <a:r>
                        <a:rPr lang="en-GB" sz="800">
                          <a:latin typeface="Century Gothic" panose="020B0502020202020204" pitchFamily="34" charset="0"/>
                        </a:rPr>
                        <a:t>&amp; Chips </a:t>
                      </a: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Veggie Hotdog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5 Bean Chilli with rice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Veggie balls with Roast Potatoes and Gravy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 Cheese Pasta Bake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Southern Style Veggie Burger &amp; Chips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</a:t>
                      </a:r>
                      <a:r>
                        <a:rPr kumimoji="0" lang="en-GB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Tuna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Cheese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Tuna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Cheese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</a:t>
                      </a:r>
                      <a:r>
                        <a:rPr lang="en-GB" sz="800"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800" smtClean="0">
                          <a:latin typeface="Century Gothic" panose="020B0502020202020204" pitchFamily="34" charset="0"/>
                        </a:rPr>
                        <a:t>Beans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03891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Sweetcorn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Mixed Salad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Cauliflower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Oaty Cookie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 upside down cake with Custard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Lemon Drizzle Cake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apple sponge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08075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 rot="10800000" flipV="1">
            <a:off x="8670775" y="1869021"/>
            <a:ext cx="1069762" cy="5476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Fresh fruit available daily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F920C-84EE-409D-8EFC-021BD65118FF}"/>
              </a:ext>
            </a:extLst>
          </p:cNvPr>
          <p:cNvGrpSpPr/>
          <p:nvPr/>
        </p:nvGrpSpPr>
        <p:grpSpPr>
          <a:xfrm>
            <a:off x="8782299" y="1014124"/>
            <a:ext cx="1093023" cy="774528"/>
            <a:chOff x="8782299" y="1103933"/>
            <a:chExt cx="1093023" cy="85297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4602FA-1F5E-4D94-9134-4424E62D1342}"/>
                </a:ext>
              </a:extLst>
            </p:cNvPr>
            <p:cNvGrpSpPr/>
            <p:nvPr/>
          </p:nvGrpSpPr>
          <p:grpSpPr>
            <a:xfrm>
              <a:off x="8782299" y="1103933"/>
              <a:ext cx="1093023" cy="852979"/>
              <a:chOff x="8782299" y="1103933"/>
              <a:chExt cx="1093023" cy="852979"/>
            </a:xfrm>
          </p:grpSpPr>
          <p:sp>
            <p:nvSpPr>
              <p:cNvPr id="16" name="Flowchart: Alternate Process 15">
                <a:extLst>
                  <a:ext uri="{FF2B5EF4-FFF2-40B4-BE49-F238E27FC236}">
                    <a16:creationId xmlns:a16="http://schemas.microsoft.com/office/drawing/2014/main" id="{CFA56158-499C-42DB-A262-8EB775026C21}"/>
                  </a:ext>
                </a:extLst>
              </p:cNvPr>
              <p:cNvSpPr/>
              <p:nvPr/>
            </p:nvSpPr>
            <p:spPr>
              <a:xfrm>
                <a:off x="8782299" y="1103933"/>
                <a:ext cx="1051376" cy="718081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1D5377-B9B6-4F23-86EB-DB0520AA2888}"/>
                  </a:ext>
                </a:extLst>
              </p:cNvPr>
              <p:cNvSpPr txBox="1"/>
              <p:nvPr/>
            </p:nvSpPr>
            <p:spPr>
              <a:xfrm>
                <a:off x="8889349" y="1125915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18" name="Picture 1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92D85684-1E92-4854-8858-A755447A0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15723" y="1489320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F8334CCA-B2C7-4FBA-8154-491B11F8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3095" y="1682016"/>
              <a:ext cx="143018" cy="174096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EAB8273B-749B-44E5-928A-AFAD4A4D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723" y="1160013"/>
              <a:ext cx="147249" cy="152424"/>
            </a:xfrm>
            <a:prstGeom prst="rect">
              <a:avLst/>
            </a:prstGeom>
          </p:spPr>
        </p:pic>
      </p:grpSp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68B473-D5E8-497B-BCE4-5E0C13566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69" y="999129"/>
            <a:ext cx="181496" cy="104186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CFFDAE09-5F64-4461-8ECC-234EBA1F0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66" y="1056081"/>
            <a:ext cx="181496" cy="104186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0F82125A-EEAD-4107-97C9-D3AB4CBBC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54" y="1051222"/>
            <a:ext cx="181496" cy="104186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09D1F188-FD23-4E31-9280-C5E2FFF3D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42" y="2720142"/>
            <a:ext cx="181496" cy="104186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466D5881-C394-4D2C-80FF-7B5ECD691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01" y="3279794"/>
            <a:ext cx="181496" cy="104186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2B94A6A1-6716-48E8-9921-DEAED72CB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81" y="3246191"/>
            <a:ext cx="181496" cy="104186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7EC66A78-AB55-4B4D-8BF6-05DF782A7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6" y="3279794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21B077BD-A607-495C-9CAB-D0F3A1F67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90" y="5788882"/>
            <a:ext cx="181496" cy="104186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9BD557B8-FC6B-451A-B404-A43A4008C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4" y="5806778"/>
            <a:ext cx="181496" cy="104186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72E1B857-BC68-4B6A-AB1F-9920D34F0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66" y="5795789"/>
            <a:ext cx="181496" cy="104186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D08BCB9D-08C8-4443-82F8-8325324AA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29" y="5795709"/>
            <a:ext cx="181496" cy="104186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2FE197FA-6EB7-40F5-B057-0D3115240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38" y="529937"/>
            <a:ext cx="147249" cy="152424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82512EA2-EF78-4579-802E-798F1FF38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292" y="2708664"/>
            <a:ext cx="147249" cy="152424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B1A7101B-8396-40F3-A40D-26D120AA37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90" y="5347521"/>
            <a:ext cx="147249" cy="152424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DA53FBDD-DA21-4F82-9B62-FD9923464F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4" y="4505436"/>
            <a:ext cx="143018" cy="174096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6E269649-2DB5-4977-BED0-F2B8AFD64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49" y="6683904"/>
            <a:ext cx="143018" cy="174096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BFE4B33A-465D-44DC-8330-262DF2AB7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25" y="999129"/>
            <a:ext cx="143018" cy="174096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33349DF8-5085-48AE-9E68-40C4E6DB9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0" y="2784876"/>
            <a:ext cx="143018" cy="174096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FF9181C8-039D-4B28-8DF7-B97BA4C89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21" y="3263329"/>
            <a:ext cx="143018" cy="174096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0E871E00-8B6A-4645-BA8E-7E3680F81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58" y="549863"/>
            <a:ext cx="143018" cy="174096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E7A093A0-5A86-42B3-AD50-87828B0DD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35" y="982070"/>
            <a:ext cx="143018" cy="174096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9E2BEC25-76B2-4575-BE08-82B606F45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69" y="1034084"/>
            <a:ext cx="181496" cy="104186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BAF0C815-C69C-4698-B7F3-EF7531940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66" y="5788882"/>
            <a:ext cx="143018" cy="17409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17C48903-29E1-424F-A986-D16BF2F7D8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08" y="5347521"/>
            <a:ext cx="143018" cy="1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AA9B659A3BEC43A9818E38703A1D35" ma:contentTypeVersion="13" ma:contentTypeDescription="Create a new document." ma:contentTypeScope="" ma:versionID="493c6604fd793dd9c73b2e5b3693b103">
  <xsd:schema xmlns:xsd="http://www.w3.org/2001/XMLSchema" xmlns:xs="http://www.w3.org/2001/XMLSchema" xmlns:p="http://schemas.microsoft.com/office/2006/metadata/properties" xmlns:ns3="ba6e5833-6195-44f4-a341-4f8b75bbfc2f" xmlns:ns4="ff242ab4-7c29-4073-b3ae-2546cd9fe7f3" targetNamespace="http://schemas.microsoft.com/office/2006/metadata/properties" ma:root="true" ma:fieldsID="46f10f9beac9cb15c8ad63521efda235" ns3:_="" ns4:_="">
    <xsd:import namespace="ba6e5833-6195-44f4-a341-4f8b75bbfc2f"/>
    <xsd:import namespace="ff242ab4-7c29-4073-b3ae-2546cd9fe7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e5833-6195-44f4-a341-4f8b75bbf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42ab4-7c29-4073-b3ae-2546cd9fe7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ff242ab4-7c29-4073-b3ae-2546cd9fe7f3"/>
    <ds:schemaRef ds:uri="http://purl.org/dc/elements/1.1/"/>
    <ds:schemaRef ds:uri="http://schemas.microsoft.com/office/2006/metadata/properties"/>
    <ds:schemaRef ds:uri="ba6e5833-6195-44f4-a341-4f8b75bbfc2f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FD64FE-6689-4F1B-A179-94D3ABDE1B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e5833-6195-44f4-a341-4f8b75bbfc2f"/>
    <ds:schemaRef ds:uri="ff242ab4-7c29-4073-b3ae-2546cd9fe7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359</Words>
  <Application>Microsoft Office PowerPoint</Application>
  <PresentationFormat>A4 Paper (210x297 mm)</PresentationFormat>
  <Paragraphs>140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Ellie James</cp:lastModifiedBy>
  <cp:revision>43</cp:revision>
  <cp:lastPrinted>2020-11-24T12:45:47Z</cp:lastPrinted>
  <dcterms:created xsi:type="dcterms:W3CDTF">2014-08-19T19:35:20Z</dcterms:created>
  <dcterms:modified xsi:type="dcterms:W3CDTF">2021-03-31T13:45:52Z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0x0101007CAA9B659A3BEC43A9818E38703A1D35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