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0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2"/>
    <a:srgbClr val="FF4343"/>
    <a:srgbClr val="00C8BA"/>
    <a:srgbClr val="C5FFFB"/>
    <a:srgbClr val="C9FFFB"/>
    <a:srgbClr val="00968B"/>
    <a:srgbClr val="009E93"/>
    <a:srgbClr val="006D64"/>
    <a:srgbClr val="54BCEB"/>
    <a:srgbClr val="D9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54" autoAdjust="0"/>
    <p:restoredTop sz="96357" autoAdjust="0"/>
  </p:normalViewPr>
  <p:slideViewPr>
    <p:cSldViewPr snapToGrid="0">
      <p:cViewPr>
        <p:scale>
          <a:sx n="102" d="100"/>
          <a:sy n="102" d="100"/>
        </p:scale>
        <p:origin x="-870" y="6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ra Davis" userId="b4ce3a7d-644a-4ec6-ad84-028e1743d4b9" providerId="ADAL" clId="{2075ED21-755D-40E1-B8C5-B34A932EBD7B}"/>
    <pc:docChg chg="undo delSld modSld">
      <pc:chgData name="Debra Davis" userId="b4ce3a7d-644a-4ec6-ad84-028e1743d4b9" providerId="ADAL" clId="{2075ED21-755D-40E1-B8C5-B34A932EBD7B}" dt="2020-11-27T08:42:57.027" v="22" actId="20577"/>
      <pc:docMkLst>
        <pc:docMk/>
      </pc:docMkLst>
      <pc:sldChg chg="modSp">
        <pc:chgData name="Debra Davis" userId="b4ce3a7d-644a-4ec6-ad84-028e1743d4b9" providerId="ADAL" clId="{2075ED21-755D-40E1-B8C5-B34A932EBD7B}" dt="2020-11-27T08:42:57.027" v="22" actId="20577"/>
        <pc:sldMkLst>
          <pc:docMk/>
          <pc:sldMk cId="3490099310" sldId="260"/>
        </pc:sldMkLst>
        <pc:spChg chg="mod">
          <ac:chgData name="Debra Davis" userId="b4ce3a7d-644a-4ec6-ad84-028e1743d4b9" providerId="ADAL" clId="{2075ED21-755D-40E1-B8C5-B34A932EBD7B}" dt="2020-11-27T08:41:45.741" v="13" actId="1076"/>
          <ac:spMkLst>
            <pc:docMk/>
            <pc:sldMk cId="3490099310" sldId="260"/>
            <ac:spMk id="39" creationId="{0A062528-88C9-45C7-B44D-74EFA60FD06F}"/>
          </ac:spMkLst>
        </pc:spChg>
        <pc:grpChg chg="mod">
          <ac:chgData name="Debra Davis" userId="b4ce3a7d-644a-4ec6-ad84-028e1743d4b9" providerId="ADAL" clId="{2075ED21-755D-40E1-B8C5-B34A932EBD7B}" dt="2020-11-24T11:20:09.837" v="10" actId="14100"/>
          <ac:grpSpMkLst>
            <pc:docMk/>
            <pc:sldMk cId="3490099310" sldId="260"/>
            <ac:grpSpMk id="9" creationId="{645F920C-84EE-409D-8EFC-021BD65118FF}"/>
          </ac:grpSpMkLst>
        </pc:grpChg>
        <pc:graphicFrameChg chg="modGraphic">
          <ac:chgData name="Debra Davis" userId="b4ce3a7d-644a-4ec6-ad84-028e1743d4b9" providerId="ADAL" clId="{2075ED21-755D-40E1-B8C5-B34A932EBD7B}" dt="2020-11-27T08:42:57.027" v="22" actId="20577"/>
          <ac:graphicFrameMkLst>
            <pc:docMk/>
            <pc:sldMk cId="3490099310" sldId="260"/>
            <ac:graphicFrameMk id="2" creationId="{35B645F6-9C1E-4BA8-942C-BB4E3E4CEC13}"/>
          </ac:graphicFrameMkLst>
        </pc:graphicFrameChg>
      </pc:sldChg>
      <pc:sldChg chg="del">
        <pc:chgData name="Debra Davis" userId="b4ce3a7d-644a-4ec6-ad84-028e1743d4b9" providerId="ADAL" clId="{2075ED21-755D-40E1-B8C5-B34A932EBD7B}" dt="2020-11-24T09:12:39.189" v="0" actId="2696"/>
        <pc:sldMkLst>
          <pc:docMk/>
          <pc:sldMk cId="3076170140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SILVER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544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54790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4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>
                <a:solidFill>
                  <a:schemeClr val="bg1"/>
                </a:solidFill>
                <a:latin typeface="Century Gothic" panose="020B0502020202020204" pitchFamily="34" charset="0"/>
              </a:rPr>
              <a:t> If your child has an allergy or intolerance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235242" y="755583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35B645F6-9C1E-4BA8-942C-BB4E3E4CE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548848"/>
              </p:ext>
            </p:extLst>
          </p:nvPr>
        </p:nvGraphicFramePr>
        <p:xfrm>
          <a:off x="134224" y="36386"/>
          <a:ext cx="8438620" cy="70898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3721">
                  <a:extLst>
                    <a:ext uri="{9D8B030D-6E8A-4147-A177-3AD203B41FA5}">
                      <a16:colId xmlns="" xmlns:a16="http://schemas.microsoft.com/office/drawing/2014/main" val="3931940056"/>
                    </a:ext>
                  </a:extLst>
                </a:gridCol>
                <a:gridCol w="747104">
                  <a:extLst>
                    <a:ext uri="{9D8B030D-6E8A-4147-A177-3AD203B41FA5}">
                      <a16:colId xmlns="" xmlns:a16="http://schemas.microsoft.com/office/drawing/2014/main" val="1802426597"/>
                    </a:ext>
                  </a:extLst>
                </a:gridCol>
                <a:gridCol w="1347559">
                  <a:extLst>
                    <a:ext uri="{9D8B030D-6E8A-4147-A177-3AD203B41FA5}">
                      <a16:colId xmlns="" xmlns:a16="http://schemas.microsoft.com/office/drawing/2014/main" val="2213713473"/>
                    </a:ext>
                  </a:extLst>
                </a:gridCol>
                <a:gridCol w="1347559">
                  <a:extLst>
                    <a:ext uri="{9D8B030D-6E8A-4147-A177-3AD203B41FA5}">
                      <a16:colId xmlns="" xmlns:a16="http://schemas.microsoft.com/office/drawing/2014/main" val="42676253"/>
                    </a:ext>
                  </a:extLst>
                </a:gridCol>
                <a:gridCol w="1347559">
                  <a:extLst>
                    <a:ext uri="{9D8B030D-6E8A-4147-A177-3AD203B41FA5}">
                      <a16:colId xmlns="" xmlns:a16="http://schemas.microsoft.com/office/drawing/2014/main" val="4290988203"/>
                    </a:ext>
                  </a:extLst>
                </a:gridCol>
                <a:gridCol w="1347559">
                  <a:extLst>
                    <a:ext uri="{9D8B030D-6E8A-4147-A177-3AD203B41FA5}">
                      <a16:colId xmlns="" xmlns:a16="http://schemas.microsoft.com/office/drawing/2014/main" val="3195512949"/>
                    </a:ext>
                  </a:extLst>
                </a:gridCol>
                <a:gridCol w="1347559">
                  <a:extLst>
                    <a:ext uri="{9D8B030D-6E8A-4147-A177-3AD203B41FA5}">
                      <a16:colId xmlns="" xmlns:a16="http://schemas.microsoft.com/office/drawing/2014/main" val="1114242205"/>
                    </a:ext>
                  </a:extLst>
                </a:gridCol>
              </a:tblGrid>
              <a:tr h="252663">
                <a:tc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Monday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Tuesday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Wednesday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Thursday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Friday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5792794"/>
                  </a:ext>
                </a:extLst>
              </a:tr>
              <a:tr h="445875">
                <a:tc rowSpan="6"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latin typeface="Century Gothic" panose="020B0502020202020204" pitchFamily="34" charset="0"/>
                        </a:rPr>
                        <a:t>Week 1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04/01/2021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25/01/2021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22/02/2021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15/03/2021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Macaroni cheese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Sausage &amp; Mash with Gravy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 Chicken with stuffing, Roast Potatoes and Gravy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Chicken curry &amp; rice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latin typeface="Century Gothic" panose="020B0502020202020204" pitchFamily="34" charset="0"/>
                        </a:rPr>
                        <a:t>Salmon fish fingers/Fish fingers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&amp; Chips </a:t>
                      </a:r>
                      <a:endParaRPr lang="en-GB" sz="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2932877"/>
                  </a:ext>
                </a:extLst>
              </a:tr>
              <a:tr h="4458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Veggie Bolognaise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Lentil &amp; sweet potato curry with rice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 Wellington with Roast Potatoes and Gravy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 Sausage &amp; Mash </a:t>
                      </a:r>
                      <a:r>
                        <a:rPr lang="en-GB" sz="800" dirty="0" smtClean="0">
                          <a:latin typeface="Century Gothic" panose="020B0502020202020204" pitchFamily="34" charset="0"/>
                        </a:rPr>
                        <a:t> &amp; Gravy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&amp; tomato Quiche with Chips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8717763"/>
                  </a:ext>
                </a:extLst>
              </a:tr>
              <a:tr h="326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 panose="020B0502020202020204" pitchFamily="34" charset="0"/>
                        </a:rPr>
                        <a:t>Option 3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</a:t>
                      </a:r>
                      <a:r>
                        <a:rPr lang="en-GB" sz="800" dirty="0" smtClean="0">
                          <a:latin typeface="Century Gothic" panose="020B0502020202020204" pitchFamily="34" charset="0"/>
                        </a:rPr>
                        <a:t>Tuna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</a:t>
                      </a:r>
                      <a:r>
                        <a:rPr lang="en-GB" sz="800" dirty="0" smtClean="0">
                          <a:latin typeface="Century Gothic" panose="020B0502020202020204" pitchFamily="34" charset="0"/>
                        </a:rPr>
                        <a:t>Cheese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</a:t>
                      </a:r>
                      <a:r>
                        <a:rPr lang="en-GB" sz="800" dirty="0" smtClean="0">
                          <a:latin typeface="Century Gothic" panose="020B0502020202020204" pitchFamily="34" charset="0"/>
                        </a:rPr>
                        <a:t>Tuna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</a:t>
                      </a:r>
                      <a:r>
                        <a:rPr lang="en-GB" sz="800" dirty="0" smtClean="0">
                          <a:latin typeface="Century Gothic" panose="020B0502020202020204" pitchFamily="34" charset="0"/>
                        </a:rPr>
                        <a:t>Cheese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</a:t>
                      </a:r>
                      <a:r>
                        <a:rPr lang="en-GB" sz="800" dirty="0" smtClean="0">
                          <a:latin typeface="Century Gothic" panose="020B0502020202020204" pitchFamily="34" charset="0"/>
                        </a:rPr>
                        <a:t>Beans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09823371"/>
                  </a:ext>
                </a:extLst>
              </a:tr>
              <a:tr h="326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Sweetcorn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Peas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Carrots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Cabbage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Swede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Broccoli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Cauliflower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Green beans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Peas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Baked Beans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1932975"/>
                  </a:ext>
                </a:extLst>
              </a:tr>
              <a:tr h="326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Marble sponge &amp; custard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Apple Cake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 Fruit Flapjack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Crumble with Custard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Chocolate Cookie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54820727"/>
                  </a:ext>
                </a:extLst>
              </a:tr>
              <a:tr h="208075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54522822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l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68773933"/>
                  </a:ext>
                </a:extLst>
              </a:tr>
              <a:tr h="564775">
                <a:tc rowSpan="6"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latin typeface="Century Gothic" panose="020B0502020202020204" pitchFamily="34" charset="0"/>
                        </a:rPr>
                        <a:t>Week 2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11/01/2021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01/02/2021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01/03/2021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22/03/2021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Mexican roll with Wedges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Beef Bolognaise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 Pork with Roast Potatoes and Gravy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Chicken Pizza with Baby baked potatoes</a:t>
                      </a:r>
                    </a:p>
                    <a:p>
                      <a:endParaRPr lang="en-GB" sz="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Battered fish and Chips</a:t>
                      </a:r>
                    </a:p>
                    <a:p>
                      <a:endParaRPr lang="en-GB" sz="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8475640"/>
                  </a:ext>
                </a:extLst>
              </a:tr>
              <a:tr h="4458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Tomato Vegetable Pasta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 Hotpot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Quorn Fillet with Roast Potatoes and Gravy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Chickpea Curry with rice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&amp; Tomato Pinwheel with Chips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1826929"/>
                  </a:ext>
                </a:extLst>
              </a:tr>
              <a:tr h="4458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 panose="020B0502020202020204" pitchFamily="34" charset="0"/>
                        </a:rPr>
                        <a:t>Option 3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Jacket Potato with </a:t>
                      </a:r>
                      <a:r>
                        <a:rPr kumimoji="0" lang="en-GB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Tuna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</a:t>
                      </a:r>
                      <a:r>
                        <a:rPr lang="en-GB" sz="800" dirty="0" smtClean="0">
                          <a:latin typeface="Century Gothic" panose="020B0502020202020204" pitchFamily="34" charset="0"/>
                        </a:rPr>
                        <a:t>Cheese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</a:t>
                      </a:r>
                      <a:r>
                        <a:rPr lang="en-GB" sz="800" dirty="0" smtClean="0">
                          <a:latin typeface="Century Gothic" panose="020B0502020202020204" pitchFamily="34" charset="0"/>
                        </a:rPr>
                        <a:t>Tuna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</a:t>
                      </a:r>
                      <a:r>
                        <a:rPr lang="en-GB" sz="800" dirty="0" smtClean="0">
                          <a:latin typeface="Century Gothic" panose="020B0502020202020204" pitchFamily="34" charset="0"/>
                        </a:rPr>
                        <a:t>Cheese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</a:t>
                      </a:r>
                      <a:r>
                        <a:rPr lang="en-GB" sz="800" dirty="0" smtClean="0">
                          <a:latin typeface="Century Gothic" panose="020B0502020202020204" pitchFamily="34" charset="0"/>
                        </a:rPr>
                        <a:t>Beans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1337425"/>
                  </a:ext>
                </a:extLst>
              </a:tr>
              <a:tr h="4458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Sweetcorn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Broccoli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Peas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Carrots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Savoy Cabbage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Cauliflower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Sweetcorn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Green Beans</a:t>
                      </a:r>
                    </a:p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Peas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Baked Beans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39034328"/>
                  </a:ext>
                </a:extLst>
              </a:tr>
              <a:tr h="326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Chocolate cake with Chocolate drizzle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Oaty Apple Crumble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Custard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Orange, lemon Shortbread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Sponge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Apple, Cheese and Biscuits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1660665"/>
                  </a:ext>
                </a:extLst>
              </a:tr>
              <a:tr h="208075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8834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5952128"/>
                  </a:ext>
                </a:extLst>
              </a:tr>
              <a:tr h="445875">
                <a:tc rowSpan="6"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latin typeface="Century Gothic" panose="020B0502020202020204" pitchFamily="34" charset="0"/>
                        </a:rPr>
                        <a:t>Week 3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18/01/2021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08/02/2021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08/03/2021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29/03/2021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Cheese &amp; Tomato Pizza with Wedges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Meatballs </a:t>
                      </a: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</a:t>
                      </a: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sauce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 Gammon with Roast Potatoes and Gravy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Cottage Pie</a:t>
                      </a:r>
                    </a:p>
                    <a:p>
                      <a:endParaRPr lang="en-GB" sz="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smtClean="0">
                          <a:latin typeface="Century Gothic" panose="020B0502020202020204" pitchFamily="34" charset="0"/>
                        </a:rPr>
                        <a:t>Fish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fingers &amp; Chips </a:t>
                      </a:r>
                      <a:endParaRPr lang="en-GB" sz="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2831926"/>
                  </a:ext>
                </a:extLst>
              </a:tr>
              <a:tr h="326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Veggie Hotdog </a:t>
                      </a:r>
                      <a:r>
                        <a:rPr kumimoji="0" lang="en-GB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bun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5 Bean Chilli with rice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Veggie balls with Roast Potatoes and Gravy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Broccoli Cheese Pasta Bake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Southern Style Veggie Burger &amp; Chips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3087882"/>
                  </a:ext>
                </a:extLst>
              </a:tr>
              <a:tr h="326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 panose="020B0502020202020204" pitchFamily="34" charset="0"/>
                        </a:rPr>
                        <a:t>Option 3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Jacket Potato with </a:t>
                      </a:r>
                      <a:r>
                        <a:rPr kumimoji="0" lang="en-GB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Tuna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</a:t>
                      </a:r>
                      <a:r>
                        <a:rPr lang="en-GB" sz="800" dirty="0" smtClean="0">
                          <a:latin typeface="Century Gothic" panose="020B0502020202020204" pitchFamily="34" charset="0"/>
                        </a:rPr>
                        <a:t>Cheese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</a:t>
                      </a:r>
                      <a:r>
                        <a:rPr lang="en-GB" sz="800" dirty="0" smtClean="0">
                          <a:latin typeface="Century Gothic" panose="020B0502020202020204" pitchFamily="34" charset="0"/>
                        </a:rPr>
                        <a:t>Tuna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</a:t>
                      </a:r>
                      <a:r>
                        <a:rPr lang="en-GB" sz="800" dirty="0" smtClean="0">
                          <a:latin typeface="Century Gothic" panose="020B0502020202020204" pitchFamily="34" charset="0"/>
                        </a:rPr>
                        <a:t>Cheese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</a:t>
                      </a:r>
                      <a:r>
                        <a:rPr lang="en-GB" sz="800" dirty="0" smtClean="0">
                          <a:latin typeface="Century Gothic" panose="020B0502020202020204" pitchFamily="34" charset="0"/>
                        </a:rPr>
                        <a:t>Beans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6803891"/>
                  </a:ext>
                </a:extLst>
              </a:tr>
              <a:tr h="326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Sweetcorn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Mixed Salad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latin typeface="Century Gothic" panose="020B0502020202020204" pitchFamily="34" charset="0"/>
                        </a:rPr>
                        <a:t>Carrots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Broccoli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Peas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Cauliflower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Carrots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Green beans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Peas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Baked Beans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2454249"/>
                  </a:ext>
                </a:extLst>
              </a:tr>
              <a:tr h="326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Oaty Cookie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Peach upside down cake with Custard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Iced Lemon Drizzle Cake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Chocolate apple sponge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Vanilla Shortbread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54958128"/>
                  </a:ext>
                </a:extLst>
              </a:tr>
              <a:tr h="208075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5851172"/>
                  </a:ext>
                </a:extLst>
              </a:tr>
            </a:tbl>
          </a:graphicData>
        </a:graphic>
      </p:graphicFrame>
      <p:sp>
        <p:nvSpPr>
          <p:cNvPr id="39" name="Rounded Rectangle 18">
            <a:extLst>
              <a:ext uri="{FF2B5EF4-FFF2-40B4-BE49-F238E27FC236}">
                <a16:creationId xmlns="" xmlns:a16="http://schemas.microsoft.com/office/drawing/2014/main" id="{0A062528-88C9-45C7-B44D-74EFA60FD06F}"/>
              </a:ext>
            </a:extLst>
          </p:cNvPr>
          <p:cNvSpPr/>
          <p:nvPr/>
        </p:nvSpPr>
        <p:spPr>
          <a:xfrm flipV="1">
            <a:off x="8749041" y="733716"/>
            <a:ext cx="1069762" cy="4571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45F920C-84EE-409D-8EFC-021BD65118FF}"/>
              </a:ext>
            </a:extLst>
          </p:cNvPr>
          <p:cNvGrpSpPr/>
          <p:nvPr/>
        </p:nvGrpSpPr>
        <p:grpSpPr>
          <a:xfrm>
            <a:off x="8787174" y="29331"/>
            <a:ext cx="1162170" cy="760974"/>
            <a:chOff x="8787174" y="19391"/>
            <a:chExt cx="1162170" cy="838053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64602FA-1F5E-4D94-9134-4424E62D1342}"/>
                </a:ext>
              </a:extLst>
            </p:cNvPr>
            <p:cNvGrpSpPr/>
            <p:nvPr/>
          </p:nvGrpSpPr>
          <p:grpSpPr>
            <a:xfrm>
              <a:off x="8787174" y="19391"/>
              <a:ext cx="1162170" cy="838053"/>
              <a:chOff x="8787174" y="19391"/>
              <a:chExt cx="1162170" cy="838053"/>
            </a:xfrm>
          </p:grpSpPr>
          <p:sp>
            <p:nvSpPr>
              <p:cNvPr id="16" name="Flowchart: Alternate Process 15">
                <a:extLst>
                  <a:ext uri="{FF2B5EF4-FFF2-40B4-BE49-F238E27FC236}">
                    <a16:creationId xmlns="" xmlns:a16="http://schemas.microsoft.com/office/drawing/2014/main" id="{CFA56158-499C-42DB-A262-8EB775026C21}"/>
                  </a:ext>
                </a:extLst>
              </p:cNvPr>
              <p:cNvSpPr/>
              <p:nvPr/>
            </p:nvSpPr>
            <p:spPr>
              <a:xfrm>
                <a:off x="8787174" y="19391"/>
                <a:ext cx="1051376" cy="718080"/>
              </a:xfrm>
              <a:prstGeom prst="flowChartAlternateProcess">
                <a:avLst/>
              </a:prstGeom>
              <a:solidFill>
                <a:srgbClr val="FFF0D2"/>
              </a:solidFill>
              <a:ln>
                <a:solidFill>
                  <a:srgbClr val="FFF0D2"/>
                </a:solidFill>
              </a:ln>
              <a:effectLst>
                <a:softEdge rad="12700"/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041D5377-B9B6-4F23-86EB-DB0520AA2888}"/>
                  </a:ext>
                </a:extLst>
              </p:cNvPr>
              <p:cNvSpPr txBox="1"/>
              <p:nvPr/>
            </p:nvSpPr>
            <p:spPr>
              <a:xfrm>
                <a:off x="8963371" y="26447"/>
                <a:ext cx="9859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Century Gothic" panose="020B0502020202020204" pitchFamily="34" charset="0"/>
                  </a:rPr>
                  <a:t>Added Plant Power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Vegan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Wholemeal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        </a:t>
                </a:r>
              </a:p>
            </p:txBody>
          </p:sp>
          <p:pic>
            <p:nvPicPr>
              <p:cNvPr id="18" name="Picture 17" descr="A picture containing object&#10;&#10;Description automatically generated">
                <a:extLst>
                  <a:ext uri="{FF2B5EF4-FFF2-40B4-BE49-F238E27FC236}">
                    <a16:creationId xmlns="" xmlns:a16="http://schemas.microsoft.com/office/drawing/2014/main" id="{92D85684-1E92-4854-8858-A755447A0B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32015" y="357528"/>
                <a:ext cx="181496" cy="104186"/>
              </a:xfrm>
              <a:prstGeom prst="rect">
                <a:avLst/>
              </a:prstGeom>
            </p:spPr>
          </p:pic>
        </p:grpSp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F8334CCA-B2C7-4FBA-8154-491B11F89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1254" y="529594"/>
              <a:ext cx="143018" cy="174096"/>
            </a:xfrm>
            <a:prstGeom prst="rect">
              <a:avLst/>
            </a:prstGeom>
          </p:spPr>
        </p:pic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EAB8273B-749B-44E5-928A-AFAD4A4DF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451" y="109275"/>
              <a:ext cx="147249" cy="152424"/>
            </a:xfrm>
            <a:prstGeom prst="rect">
              <a:avLst/>
            </a:prstGeom>
          </p:spPr>
        </p:pic>
      </p:grpSp>
      <p:pic>
        <p:nvPicPr>
          <p:cNvPr id="19" name="Picture 18" descr="A picture containing object&#10;&#10;Description automatically generated">
            <a:extLst>
              <a:ext uri="{FF2B5EF4-FFF2-40B4-BE49-F238E27FC236}">
                <a16:creationId xmlns="" xmlns:a16="http://schemas.microsoft.com/office/drawing/2014/main" id="{0768B473-D5E8-497B-BCE4-5E0C135665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569" y="999129"/>
            <a:ext cx="181496" cy="104186"/>
          </a:xfrm>
          <a:prstGeom prst="rect">
            <a:avLst/>
          </a:prstGeom>
        </p:spPr>
      </p:pic>
      <p:pic>
        <p:nvPicPr>
          <p:cNvPr id="21" name="Picture 20" descr="A picture containing object&#10;&#10;Description automatically generated">
            <a:extLst>
              <a:ext uri="{FF2B5EF4-FFF2-40B4-BE49-F238E27FC236}">
                <a16:creationId xmlns="" xmlns:a16="http://schemas.microsoft.com/office/drawing/2014/main" id="{CFFDAE09-5F64-4461-8ECC-234EBA1F0A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666" y="1056081"/>
            <a:ext cx="181496" cy="104186"/>
          </a:xfrm>
          <a:prstGeom prst="rect">
            <a:avLst/>
          </a:prstGeom>
        </p:spPr>
      </p:pic>
      <p:pic>
        <p:nvPicPr>
          <p:cNvPr id="22" name="Picture 21" descr="A picture containing object&#10;&#10;Description automatically generated">
            <a:extLst>
              <a:ext uri="{FF2B5EF4-FFF2-40B4-BE49-F238E27FC236}">
                <a16:creationId xmlns="" xmlns:a16="http://schemas.microsoft.com/office/drawing/2014/main" id="{0F82125A-EEAD-4107-97C9-D3AB4CBBC6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754" y="1051222"/>
            <a:ext cx="181496" cy="104186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="" xmlns:a16="http://schemas.microsoft.com/office/drawing/2014/main" id="{09D1F188-FD23-4E31-9280-C5E2FFF3D0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42" y="2720142"/>
            <a:ext cx="181496" cy="104186"/>
          </a:xfrm>
          <a:prstGeom prst="rect">
            <a:avLst/>
          </a:prstGeom>
        </p:spPr>
      </p:pic>
      <p:pic>
        <p:nvPicPr>
          <p:cNvPr id="24" name="Picture 23" descr="A picture containing object&#10;&#10;Description automatically generated">
            <a:extLst>
              <a:ext uri="{FF2B5EF4-FFF2-40B4-BE49-F238E27FC236}">
                <a16:creationId xmlns="" xmlns:a16="http://schemas.microsoft.com/office/drawing/2014/main" id="{466D5881-C394-4D2C-80FF-7B5ECD691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601" y="3279794"/>
            <a:ext cx="181496" cy="104186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="" xmlns:a16="http://schemas.microsoft.com/office/drawing/2014/main" id="{2B94A6A1-6716-48E8-9921-DEAED72CB5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981" y="3246191"/>
            <a:ext cx="181496" cy="104186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="" xmlns:a16="http://schemas.microsoft.com/office/drawing/2014/main" id="{7EC66A78-AB55-4B4D-8BF6-05DF782A75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36" y="3279794"/>
            <a:ext cx="181496" cy="104186"/>
          </a:xfrm>
          <a:prstGeom prst="rect">
            <a:avLst/>
          </a:prstGeom>
        </p:spPr>
      </p:pic>
      <p:pic>
        <p:nvPicPr>
          <p:cNvPr id="27" name="Picture 26" descr="A picture containing object&#10;&#10;Description automatically generated">
            <a:extLst>
              <a:ext uri="{FF2B5EF4-FFF2-40B4-BE49-F238E27FC236}">
                <a16:creationId xmlns="" xmlns:a16="http://schemas.microsoft.com/office/drawing/2014/main" id="{21B077BD-A607-495C-9CAB-D0F3A1F678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890" y="5788882"/>
            <a:ext cx="181496" cy="104186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="" xmlns:a16="http://schemas.microsoft.com/office/drawing/2014/main" id="{9BD557B8-FC6B-451A-B404-A43A4008CC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44" y="5806778"/>
            <a:ext cx="181496" cy="104186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="" xmlns:a16="http://schemas.microsoft.com/office/drawing/2014/main" id="{72E1B857-BC68-4B6A-AB1F-9920D34F00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666" y="5795789"/>
            <a:ext cx="181496" cy="104186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="" xmlns:a16="http://schemas.microsoft.com/office/drawing/2014/main" id="{D08BCB9D-08C8-4443-82F8-8325324AAA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329" y="5795709"/>
            <a:ext cx="181496" cy="104186"/>
          </a:xfrm>
          <a:prstGeom prst="rect">
            <a:avLst/>
          </a:prstGeom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="" xmlns:a16="http://schemas.microsoft.com/office/drawing/2014/main" id="{2FE197FA-6EB7-40F5-B057-0D3115240E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138" y="529937"/>
            <a:ext cx="147249" cy="152424"/>
          </a:xfrm>
          <a:prstGeom prst="rect">
            <a:avLst/>
          </a:prstGeom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="" xmlns:a16="http://schemas.microsoft.com/office/drawing/2014/main" id="{82512EA2-EF78-4579-802E-798F1FF389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292" y="2708664"/>
            <a:ext cx="147249" cy="152424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B1A7101B-8396-40F3-A40D-26D120AA37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390" y="5347521"/>
            <a:ext cx="147249" cy="152424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DA53FBDD-DA21-4F82-9B62-FD9923464F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44" y="4505436"/>
            <a:ext cx="143018" cy="174096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E269649-2DB5-4977-BED0-F2B8AFD642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349" y="6683904"/>
            <a:ext cx="143018" cy="174096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="" xmlns:a16="http://schemas.microsoft.com/office/drawing/2014/main" id="{BFE4B33A-465D-44DC-8330-262DF2AB77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825" y="999129"/>
            <a:ext cx="143018" cy="174096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="" xmlns:a16="http://schemas.microsoft.com/office/drawing/2014/main" id="{33349DF8-5085-48AE-9E68-40C4E6DB98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20" y="2784876"/>
            <a:ext cx="143018" cy="174096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="" xmlns:a16="http://schemas.microsoft.com/office/drawing/2014/main" id="{FF9181C8-039D-4B28-8DF7-B97BA4C896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621" y="3263329"/>
            <a:ext cx="143018" cy="174096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="" xmlns:a16="http://schemas.microsoft.com/office/drawing/2014/main" id="{0E871E00-8B6A-4645-BA8E-7E3680F81D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958" y="549863"/>
            <a:ext cx="143018" cy="174096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E7A093A0-5A86-42B3-AD50-87828B0DDE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535" y="982070"/>
            <a:ext cx="143018" cy="174096"/>
          </a:xfrm>
          <a:prstGeom prst="rect">
            <a:avLst/>
          </a:prstGeom>
        </p:spPr>
      </p:pic>
      <p:pic>
        <p:nvPicPr>
          <p:cNvPr id="44" name="Picture 43" descr="A picture containing object&#10;&#10;Description automatically generated">
            <a:extLst>
              <a:ext uri="{FF2B5EF4-FFF2-40B4-BE49-F238E27FC236}">
                <a16:creationId xmlns="" xmlns:a16="http://schemas.microsoft.com/office/drawing/2014/main" id="{9E2BEC25-76B2-4575-BE08-82B606F456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169" y="1034084"/>
            <a:ext cx="181496" cy="104186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BAF0C815-C69C-4698-B7F3-EF75319407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666" y="5788882"/>
            <a:ext cx="143018" cy="174096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7C48903-29E1-424F-A986-D16BF2F7D8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08" y="5347521"/>
            <a:ext cx="143018" cy="17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99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AA9B659A3BEC43A9818E38703A1D35" ma:contentTypeVersion="13" ma:contentTypeDescription="Create a new document." ma:contentTypeScope="" ma:versionID="493c6604fd793dd9c73b2e5b3693b103">
  <xsd:schema xmlns:xsd="http://www.w3.org/2001/XMLSchema" xmlns:xs="http://www.w3.org/2001/XMLSchema" xmlns:p="http://schemas.microsoft.com/office/2006/metadata/properties" xmlns:ns3="ba6e5833-6195-44f4-a341-4f8b75bbfc2f" xmlns:ns4="ff242ab4-7c29-4073-b3ae-2546cd9fe7f3" targetNamespace="http://schemas.microsoft.com/office/2006/metadata/properties" ma:root="true" ma:fieldsID="46f10f9beac9cb15c8ad63521efda235" ns3:_="" ns4:_="">
    <xsd:import namespace="ba6e5833-6195-44f4-a341-4f8b75bbfc2f"/>
    <xsd:import namespace="ff242ab4-7c29-4073-b3ae-2546cd9fe7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e5833-6195-44f4-a341-4f8b75bbfc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42ab4-7c29-4073-b3ae-2546cd9fe7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B72B72-EFE2-4371-B500-B2B9B1CA3EDB}">
  <ds:schemaRefs>
    <ds:schemaRef ds:uri="http://purl.org/dc/dcmitype/"/>
    <ds:schemaRef ds:uri="ff242ab4-7c29-4073-b3ae-2546cd9fe7f3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ba6e5833-6195-44f4-a341-4f8b75bbfc2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DFD64FE-6689-4F1B-A179-94D3ABDE1B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e5833-6195-44f4-a341-4f8b75bbfc2f"/>
    <ds:schemaRef ds:uri="ff242ab4-7c29-4073-b3ae-2546cd9fe7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354</Words>
  <Application>Microsoft Office PowerPoint</Application>
  <PresentationFormat>A4 Paper (210x297 mm)</PresentationFormat>
  <Paragraphs>137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Windows User</cp:lastModifiedBy>
  <cp:revision>41</cp:revision>
  <cp:lastPrinted>2020-11-24T12:45:47Z</cp:lastPrinted>
  <dcterms:created xsi:type="dcterms:W3CDTF">2014-08-19T19:35:20Z</dcterms:created>
  <dcterms:modified xsi:type="dcterms:W3CDTF">2020-12-11T14:47:01Z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0x0101007CAA9B659A3BEC43A9818E38703A1D35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