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530" y="-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39F0D-5C80-4CBD-B4A6-9E9C3B98A479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78CB9-A3BA-485B-9C3E-12C7A8FD298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709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D781-951E-4F08-9009-96E5A7A76A26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D781-951E-4F08-9009-96E5A7A76A26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D781-951E-4F08-9009-96E5A7A76A26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D781-951E-4F08-9009-96E5A7A76A26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D781-951E-4F08-9009-96E5A7A76A26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D781-951E-4F08-9009-96E5A7A76A26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D781-951E-4F08-9009-96E5A7A76A26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D781-951E-4F08-9009-96E5A7A76A26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D781-951E-4F08-9009-96E5A7A76A26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D781-951E-4F08-9009-96E5A7A76A26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4D781-951E-4F08-9009-96E5A7A76A26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4D781-951E-4F08-9009-96E5A7A76A26}" type="datetimeFigureOut">
              <a:rPr lang="en-GB" smtClean="0"/>
              <a:pPr/>
              <a:t>10/01/2020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B1425-BC76-4A1D-978A-052EC65C96B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uk/url?sa=i&amp;rct=j&amp;q=&amp;esrc=s&amp;source=images&amp;cd=&amp;cad=rja&amp;uact=8&amp;docid=1i_s3z9x1cXRRM&amp;tbnid=7YqHNNOlp3cfbM:&amp;ved=0CAUQjRw&amp;url=https://sites.google.com/a/freeholdtwp.k12.nj.us/kindergarten-at-wfs&amp;ei=MNGMU8jQCcSkyAT6_IHoDQ&amp;bvm=bv.68191837,d.aWw&amp;psig=AFQjCNEjX0X1eipzDCbyFSjNC7EvV8XHLw&amp;ust=1401823798829943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aterlink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664" y="8244408"/>
            <a:ext cx="1706152" cy="7200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1986" y="1872150"/>
            <a:ext cx="64304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000" b="1" dirty="0"/>
          </a:p>
          <a:p>
            <a:pPr algn="ctr"/>
            <a:r>
              <a:rPr lang="en-GB" sz="2000" b="1" dirty="0"/>
              <a:t>Sausages with Wedges/baby Potato's</a:t>
            </a:r>
          </a:p>
          <a:p>
            <a:pPr algn="ctr"/>
            <a:r>
              <a:rPr lang="en-GB" sz="2000" b="1" dirty="0"/>
              <a:t>Or</a:t>
            </a:r>
          </a:p>
          <a:p>
            <a:pPr algn="ctr"/>
            <a:r>
              <a:rPr lang="en-GB" sz="2000" b="1" dirty="0"/>
              <a:t>Vegan Burger with Wedges/baby Potato’s</a:t>
            </a:r>
          </a:p>
          <a:p>
            <a:pPr algn="ctr"/>
            <a:endParaRPr lang="en-GB" sz="2000" b="1" dirty="0"/>
          </a:p>
          <a:p>
            <a:pPr algn="ctr"/>
            <a:r>
              <a:rPr lang="en-GB" sz="2000" b="1" dirty="0"/>
              <a:t>   Served with </a:t>
            </a:r>
          </a:p>
          <a:p>
            <a:pPr algn="ctr"/>
            <a:endParaRPr lang="en-GB" sz="2000" b="1" dirty="0"/>
          </a:p>
          <a:p>
            <a:pPr algn="ctr"/>
            <a:r>
              <a:rPr lang="en-GB" sz="2000" b="1" dirty="0"/>
              <a:t>Baked Beans and peas</a:t>
            </a:r>
          </a:p>
          <a:p>
            <a:pPr algn="ctr"/>
            <a:endParaRPr lang="en-GB" sz="2000" b="1" dirty="0"/>
          </a:p>
          <a:p>
            <a:pPr algn="ctr"/>
            <a:r>
              <a:rPr lang="en-GB" sz="2000" b="1" dirty="0"/>
              <a:t> Chocolate crunch</a:t>
            </a:r>
          </a:p>
          <a:p>
            <a:pPr algn="ctr"/>
            <a:r>
              <a:rPr lang="en-GB" sz="2000" b="1" dirty="0"/>
              <a:t>Or </a:t>
            </a:r>
          </a:p>
          <a:p>
            <a:pPr algn="ctr"/>
            <a:r>
              <a:rPr lang="en-GB" sz="2000" b="1" dirty="0"/>
              <a:t>Fresh Fruit Platter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00808" y="1187624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C00000"/>
                </a:solidFill>
              </a:rPr>
              <a:t>Thursday 16</a:t>
            </a:r>
            <a:r>
              <a:rPr lang="en-GB" sz="2400" b="1" baseline="30000" dirty="0">
                <a:solidFill>
                  <a:srgbClr val="C00000"/>
                </a:solidFill>
              </a:rPr>
              <a:t>th</a:t>
            </a:r>
            <a:r>
              <a:rPr lang="en-GB" sz="2400" b="1" dirty="0">
                <a:solidFill>
                  <a:srgbClr val="C00000"/>
                </a:solidFill>
              </a:rPr>
              <a:t> January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39575" y="325850"/>
            <a:ext cx="604867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Pupils Choice</a:t>
            </a:r>
            <a:endParaRPr lang="en-US" sz="5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8" name="Picture 4" descr="http://www.chatt.hdsb.ca/~colec/S06F0FDCA.0/32907_22250_0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96952" y="6588224"/>
            <a:ext cx="2804599" cy="21515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29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Jayne B</dc:creator>
  <cp:lastModifiedBy>Sara Jones</cp:lastModifiedBy>
  <cp:revision>16</cp:revision>
  <dcterms:created xsi:type="dcterms:W3CDTF">2014-04-01T19:25:26Z</dcterms:created>
  <dcterms:modified xsi:type="dcterms:W3CDTF">2020-01-10T10:39:09Z</dcterms:modified>
</cp:coreProperties>
</file>