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305" r:id="rId4"/>
    <p:sldId id="306" r:id="rId5"/>
    <p:sldId id="288" r:id="rId6"/>
    <p:sldId id="271" r:id="rId7"/>
    <p:sldId id="272" r:id="rId8"/>
    <p:sldId id="279" r:id="rId9"/>
    <p:sldId id="274" r:id="rId10"/>
    <p:sldId id="275" r:id="rId11"/>
    <p:sldId id="276" r:id="rId12"/>
    <p:sldId id="280" r:id="rId13"/>
    <p:sldId id="303" r:id="rId14"/>
    <p:sldId id="296" r:id="rId15"/>
    <p:sldId id="297" r:id="rId16"/>
    <p:sldId id="298" r:id="rId17"/>
    <p:sldId id="310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2CD1-BDAB-4A77-8869-227D16FB42D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4D36-39EF-496E-A1C5-E0E11D76F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0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9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4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0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5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6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3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8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7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6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0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B0DA-B6CB-4BAE-8E5E-E39EBECECBC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Year 4</a:t>
            </a:r>
            <a:br>
              <a:rPr lang="en-GB" sz="8000" dirty="0" smtClean="0"/>
            </a:br>
            <a:r>
              <a:rPr lang="en-GB" sz="8000" dirty="0" smtClean="0"/>
              <a:t>Equivalent Fractions</a:t>
            </a:r>
            <a:r>
              <a:rPr lang="en-GB" dirty="0" smtClean="0"/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403920" y="2996952"/>
                <a:ext cx="8488560" cy="3528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 b="1" dirty="0" smtClean="0">
                  <a:solidFill>
                    <a:schemeClr val="tx1"/>
                  </a:solidFill>
                </a:endParaRPr>
              </a:p>
              <a:p>
                <a:endParaRPr lang="en-GB" sz="18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800" b="1" dirty="0" smtClean="0">
                    <a:solidFill>
                      <a:schemeClr val="tx1"/>
                    </a:solidFill>
                  </a:rPr>
                  <a:t>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sz="1800" b="1" dirty="0">
                  <a:solidFill>
                    <a:schemeClr val="tx1"/>
                  </a:solidFill>
                </a:endParaRPr>
              </a:p>
              <a:p>
                <a:endParaRPr lang="en-GB" sz="18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1800" b="1" dirty="0" smtClean="0">
                    <a:solidFill>
                      <a:schemeClr val="tx1"/>
                    </a:solidFill>
                  </a:rPr>
                  <a:t>Know </a:t>
                </a:r>
                <a:r>
                  <a:rPr lang="en-GB" sz="1800" b="1" dirty="0">
                    <a:solidFill>
                      <a:schemeClr val="tx1"/>
                    </a:solidFill>
                  </a:rPr>
                  <a:t>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sz="1800" b="1" dirty="0">
                  <a:solidFill>
                    <a:schemeClr val="tx1"/>
                  </a:solidFill>
                </a:endParaRPr>
              </a:p>
              <a:p>
                <a:endParaRPr lang="en-GB" sz="1400" dirty="0" smtClean="0"/>
              </a:p>
              <a:p>
                <a:r>
                  <a:rPr lang="en-GB" sz="1800" b="1" dirty="0">
                    <a:solidFill>
                      <a:prstClr val="black"/>
                    </a:solidFill>
                  </a:rPr>
                  <a:t>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" y="2996952"/>
                <a:ext cx="8488560" cy="35283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 smtClean="0"/>
                  <a:t>Do it</a:t>
                </a:r>
                <a:r>
                  <a:rPr lang="en-GB" b="1" dirty="0"/>
                  <a:t>: 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723" b="-30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7994848" cy="462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5521" r="15227" b="9896"/>
          <a:stretch/>
        </p:blipFill>
        <p:spPr bwMode="auto">
          <a:xfrm>
            <a:off x="827584" y="1752600"/>
            <a:ext cx="6984776" cy="50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27784" y="3284984"/>
            <a:ext cx="504056" cy="2880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 smtClean="0"/>
                  <a:t>Twist it</a:t>
                </a:r>
                <a:r>
                  <a:rPr lang="en-GB" b="1" dirty="0"/>
                  <a:t>: 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723" b="-30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47388" r="20035" b="32940"/>
          <a:stretch/>
        </p:blipFill>
        <p:spPr bwMode="auto">
          <a:xfrm>
            <a:off x="230209" y="2204864"/>
            <a:ext cx="877564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3600" b="1" dirty="0"/>
                  <a:t>Explore it: 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6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0213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7440" r="29721" b="51404"/>
          <a:stretch/>
        </p:blipFill>
        <p:spPr bwMode="auto">
          <a:xfrm>
            <a:off x="208732" y="1844824"/>
            <a:ext cx="868636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>
                    <a:solidFill>
                      <a:prstClr val="black"/>
                    </a:solidFill>
                  </a:rPr>
                  <a:t>Know and use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/>
                </a:r>
                <a:br>
                  <a:rPr lang="en-GB" b="1" dirty="0" smtClean="0">
                    <a:solidFill>
                      <a:prstClr val="black"/>
                    </a:solidFill>
                  </a:rPr>
                </a:br>
                <a:r>
                  <a:rPr lang="en-GB" b="1" dirty="0" smtClean="0">
                    <a:solidFill>
                      <a:prstClr val="black"/>
                    </a:solidFill>
                  </a:rPr>
                  <a:t>decimal </a:t>
                </a:r>
                <a:r>
                  <a:rPr lang="en-GB" b="1" dirty="0">
                    <a:solidFill>
                      <a:prstClr val="black"/>
                    </a:solidFill>
                  </a:rPr>
                  <a:t>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10744" b="-13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4436" y="692696"/>
                <a:ext cx="8229600" cy="93610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sz="4000" b="1" dirty="0" smtClean="0"/>
                  <a:t>Do it</a:t>
                </a:r>
                <a:r>
                  <a:rPr lang="en-GB" sz="4000" b="1" dirty="0"/>
                  <a:t>: </a:t>
                </a:r>
                <a:r>
                  <a:rPr lang="en-GB" sz="4000" b="1" dirty="0">
                    <a:solidFill>
                      <a:prstClr val="black"/>
                    </a:solidFill>
                  </a:rPr>
                  <a:t>Know and use </a:t>
                </a:r>
                <a:r>
                  <a:rPr lang="en-GB" sz="4000" b="1" dirty="0" smtClean="0">
                    <a:solidFill>
                      <a:prstClr val="black"/>
                    </a:solidFill>
                  </a:rPr>
                  <a:t/>
                </a:r>
                <a:br>
                  <a:rPr lang="en-GB" sz="4000" b="1" dirty="0" smtClean="0">
                    <a:solidFill>
                      <a:prstClr val="black"/>
                    </a:solidFill>
                  </a:rPr>
                </a:br>
                <a:r>
                  <a:rPr lang="en-GB" sz="4000" b="1" dirty="0" smtClean="0">
                    <a:solidFill>
                      <a:prstClr val="black"/>
                    </a:solidFill>
                  </a:rPr>
                  <a:t>decimal </a:t>
                </a:r>
                <a:r>
                  <a:rPr lang="en-GB" sz="4000" b="1" dirty="0">
                    <a:solidFill>
                      <a:prstClr val="black"/>
                    </a:solidFill>
                  </a:rPr>
                  <a:t>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000" dirty="0"/>
                  <a:t/>
                </a:r>
                <a:br>
                  <a:rPr lang="en-GB" sz="4000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436" y="692696"/>
                <a:ext cx="8229600" cy="936104"/>
              </a:xfrm>
              <a:blipFill rotWithShape="1">
                <a:blip r:embed="rId3"/>
                <a:stretch>
                  <a:fillRect t="-69281" b="-7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5521" r="15227" b="9896"/>
          <a:stretch/>
        </p:blipFill>
        <p:spPr bwMode="auto">
          <a:xfrm>
            <a:off x="827584" y="1628800"/>
            <a:ext cx="6984776" cy="50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sz="4000" b="1" dirty="0" smtClean="0"/>
                  <a:t>Twist it</a:t>
                </a:r>
                <a:r>
                  <a:rPr lang="en-GB" sz="4000" b="1" dirty="0"/>
                  <a:t>: </a:t>
                </a:r>
                <a:r>
                  <a:rPr lang="en-GB" sz="4000" b="1" dirty="0">
                    <a:solidFill>
                      <a:prstClr val="black"/>
                    </a:solidFill>
                  </a:rPr>
                  <a:t>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000" dirty="0"/>
                  <a:t/>
                </a:r>
                <a:br>
                  <a:rPr lang="en-GB" sz="4000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8229600" cy="1143000"/>
              </a:xfrm>
              <a:blipFill rotWithShape="1">
                <a:blip r:embed="rId3"/>
                <a:stretch>
                  <a:fillRect t="-46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4" t="25728" r="22786" b="19325"/>
          <a:stretch/>
        </p:blipFill>
        <p:spPr bwMode="auto">
          <a:xfrm>
            <a:off x="1187624" y="1556791"/>
            <a:ext cx="6120680" cy="505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sz="4000" b="1" dirty="0" smtClean="0"/>
                  <a:t>Explore it</a:t>
                </a:r>
                <a:r>
                  <a:rPr lang="en-GB" sz="4000" b="1" dirty="0"/>
                  <a:t>: </a:t>
                </a:r>
                <a:r>
                  <a:rPr lang="en-GB" sz="4000" b="1" dirty="0">
                    <a:solidFill>
                      <a:prstClr val="black"/>
                    </a:solidFill>
                  </a:rPr>
                  <a:t>Know and use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000" dirty="0"/>
                  <a:t/>
                </a:r>
                <a:br>
                  <a:rPr lang="en-GB" sz="4000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8229600" cy="1143000"/>
              </a:xfrm>
              <a:blipFill rotWithShape="1">
                <a:blip r:embed="rId3"/>
                <a:stretch>
                  <a:fillRect t="-46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19500" r="30520" b="45742"/>
          <a:stretch/>
        </p:blipFill>
        <p:spPr bwMode="auto">
          <a:xfrm>
            <a:off x="107504" y="1556792"/>
            <a:ext cx="89367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1459" r="19473" b="18750"/>
          <a:stretch/>
        </p:blipFill>
        <p:spPr bwMode="auto">
          <a:xfrm>
            <a:off x="179511" y="404664"/>
            <a:ext cx="883011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3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15886" r="19619" b="17708"/>
          <a:stretch/>
        </p:blipFill>
        <p:spPr bwMode="auto">
          <a:xfrm>
            <a:off x="179511" y="332656"/>
            <a:ext cx="87256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8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11720" r="20205" b="21614"/>
          <a:stretch/>
        </p:blipFill>
        <p:spPr bwMode="auto">
          <a:xfrm>
            <a:off x="257756" y="692696"/>
            <a:ext cx="8663696" cy="543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fraction? </a:t>
            </a:r>
            <a:endParaRPr lang="en-GB" dirty="0"/>
          </a:p>
        </p:txBody>
      </p:sp>
      <p:pic>
        <p:nvPicPr>
          <p:cNvPr id="1026" name="Picture 2" descr="http://3.bp.blogspot.com/_OFIUxCuqBAE/TTb4TDxh4QI/AAAAAAAAA-s/TkmEtlidI48/s400/fraction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5758"/>
          <a:stretch/>
        </p:blipFill>
        <p:spPr bwMode="auto">
          <a:xfrm>
            <a:off x="265125" y="1700807"/>
            <a:ext cx="8411331" cy="44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Discussion: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does equivalent mean?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Are we aware of any fractions that are equivalent? – can you show me?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relationship can you see between the numerator and the denominator?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a fraction have more than one equivalent?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show me using equipment an example of an equivalent fraction? 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9114" r="9517" b="6250"/>
          <a:stretch/>
        </p:blipFill>
        <p:spPr bwMode="auto">
          <a:xfrm>
            <a:off x="215374" y="764704"/>
            <a:ext cx="8605098" cy="50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6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/>
                  <a:t>Know and use </a:t>
                </a:r>
                <a:r>
                  <a:rPr lang="en-GB" b="1" dirty="0" smtClean="0"/>
                  <a:t/>
                </a:r>
                <a:br>
                  <a:rPr lang="en-GB" b="1" dirty="0" smtClean="0"/>
                </a:br>
                <a:r>
                  <a:rPr lang="en-GB" b="1" dirty="0" smtClean="0"/>
                  <a:t>decimal </a:t>
                </a:r>
                <a:r>
                  <a:rPr lang="en-GB" b="1" dirty="0"/>
                  <a:t>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31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91264" cy="85010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b="1" dirty="0" smtClean="0"/>
                  <a:t>Do </a:t>
                </a:r>
                <a:r>
                  <a:rPr lang="en-GB" b="1" dirty="0"/>
                  <a:t>it</a:t>
                </a:r>
                <a:r>
                  <a:rPr lang="en-GB" b="1" dirty="0" smtClean="0"/>
                  <a:t>: </a:t>
                </a:r>
                <a:r>
                  <a:rPr lang="en-GB" b="1" dirty="0">
                    <a:solidFill>
                      <a:prstClr val="black"/>
                    </a:solidFill>
                  </a:rPr>
                  <a:t>Know and use </a:t>
                </a:r>
                <a:br>
                  <a:rPr lang="en-GB" b="1" dirty="0">
                    <a:solidFill>
                      <a:prstClr val="black"/>
                    </a:solidFill>
                  </a:rPr>
                </a:br>
                <a:r>
                  <a:rPr lang="en-GB" b="1" dirty="0">
                    <a:solidFill>
                      <a:prstClr val="black"/>
                    </a:solidFill>
                  </a:rPr>
                  <a:t>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91264" cy="850106"/>
              </a:xfrm>
              <a:blipFill rotWithShape="1">
                <a:blip r:embed="rId3"/>
                <a:stretch>
                  <a:fillRect t="-55714" b="-5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34896" r="21523" b="11719"/>
          <a:stretch/>
        </p:blipFill>
        <p:spPr bwMode="auto">
          <a:xfrm>
            <a:off x="1100944" y="1705371"/>
            <a:ext cx="7128792" cy="487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 smtClean="0"/>
                  <a:t>Twist it: </a:t>
                </a:r>
                <a:r>
                  <a:rPr lang="en-GB" b="1" dirty="0">
                    <a:solidFill>
                      <a:prstClr val="black"/>
                    </a:solidFill>
                  </a:rPr>
                  <a:t>Know and use </a:t>
                </a:r>
                <a:br>
                  <a:rPr lang="en-GB" b="1" dirty="0">
                    <a:solidFill>
                      <a:prstClr val="black"/>
                    </a:solidFill>
                  </a:rPr>
                </a:br>
                <a:r>
                  <a:rPr lang="en-GB" b="1" dirty="0">
                    <a:solidFill>
                      <a:prstClr val="black"/>
                    </a:solidFill>
                  </a:rPr>
                  <a:t>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723" b="-30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3231" y="1700808"/>
                <a:ext cx="8352928" cy="50405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/>
                  <a:t>All 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3600" dirty="0" smtClean="0"/>
                  <a:t> will have the digit 5 in them. </a:t>
                </a:r>
              </a:p>
              <a:p>
                <a:pPr algn="ctr"/>
                <a:r>
                  <a:rPr lang="en-GB" sz="3600" dirty="0" smtClean="0"/>
                  <a:t>True or False?</a:t>
                </a:r>
              </a:p>
              <a:p>
                <a:pPr algn="ctr"/>
                <a:r>
                  <a:rPr lang="en-GB" sz="3600" dirty="0" smtClean="0"/>
                  <a:t>Prove it. </a:t>
                </a:r>
                <a:endParaRPr lang="en-GB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" y="1700808"/>
                <a:ext cx="8352928" cy="50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/>
                  <a:t>Explore </a:t>
                </a:r>
                <a:r>
                  <a:rPr lang="en-GB" b="1" dirty="0" smtClean="0"/>
                  <a:t>it: </a:t>
                </a:r>
                <a:r>
                  <a:rPr lang="en-GB" b="1" dirty="0" smtClean="0">
                    <a:solidFill>
                      <a:prstClr val="black"/>
                    </a:solidFill>
                  </a:rPr>
                  <a:t>Know </a:t>
                </a:r>
                <a:r>
                  <a:rPr lang="en-GB" b="1" dirty="0">
                    <a:solidFill>
                      <a:prstClr val="black"/>
                    </a:solidFill>
                  </a:rPr>
                  <a:t>and use </a:t>
                </a:r>
                <a:br>
                  <a:rPr lang="en-GB" b="1" dirty="0">
                    <a:solidFill>
                      <a:prstClr val="black"/>
                    </a:solidFill>
                  </a:rPr>
                </a:br>
                <a:r>
                  <a:rPr lang="en-GB" b="1" dirty="0">
                    <a:solidFill>
                      <a:prstClr val="black"/>
                    </a:solidFill>
                  </a:rPr>
                  <a:t>decimal 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723" b="-30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3457" r="23768" b="45791"/>
          <a:stretch/>
        </p:blipFill>
        <p:spPr bwMode="auto">
          <a:xfrm>
            <a:off x="188268" y="2348880"/>
            <a:ext cx="875184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/>
                  <a:t>Know and use </a:t>
                </a:r>
                <a:r>
                  <a:rPr lang="en-GB" b="1" dirty="0" smtClean="0"/>
                  <a:t/>
                </a:r>
                <a:br>
                  <a:rPr lang="en-GB" b="1" dirty="0" smtClean="0"/>
                </a:br>
                <a:r>
                  <a:rPr lang="en-GB" b="1" dirty="0" smtClean="0"/>
                  <a:t>decimal </a:t>
                </a:r>
                <a:r>
                  <a:rPr lang="en-GB" b="1" dirty="0"/>
                  <a:t>equivalents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10744" b="-13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205</Words>
  <Application>Microsoft Office PowerPoint</Application>
  <PresentationFormat>On-screen Show (4:3)</PresentationFormat>
  <Paragraphs>56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Year 4 Equivalent Fractions </vt:lpstr>
      <vt:lpstr>What makes a fraction? </vt:lpstr>
      <vt:lpstr>PowerPoint Presentation</vt:lpstr>
      <vt:lpstr>PowerPoint Presentation</vt:lpstr>
      <vt:lpstr>Know and use  decimal equivalents to 1/2 </vt:lpstr>
      <vt:lpstr>Do it: Know and use  decimal equivalents to 1/2</vt:lpstr>
      <vt:lpstr>Twist it: Know and use  decimal equivalents to 1/2</vt:lpstr>
      <vt:lpstr>Explore it: Know and use  decimal equivalents to 1/2</vt:lpstr>
      <vt:lpstr>Know and use  decimal equivalents to 1/4</vt:lpstr>
      <vt:lpstr>Do it: Know and use decimal equivalents to 1/4</vt:lpstr>
      <vt:lpstr>Twist it: Know and use decimal equivalents to 1/4</vt:lpstr>
      <vt:lpstr>Explore it: Know and use decimal equivalents to 1/4</vt:lpstr>
      <vt:lpstr>Know and use  decimal equivalents to 3/4</vt:lpstr>
      <vt:lpstr>  Do it: Know and use  decimal equivalents to 3/4   </vt:lpstr>
      <vt:lpstr>  Twist it: Know and use decimal equivalents to 3/4   </vt:lpstr>
      <vt:lpstr>  Explore it: Know and use decimal equivalents to 3/4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K Tonner</dc:creator>
  <cp:lastModifiedBy>K Tonner</cp:lastModifiedBy>
  <cp:revision>64</cp:revision>
  <dcterms:created xsi:type="dcterms:W3CDTF">2019-01-07T14:06:17Z</dcterms:created>
  <dcterms:modified xsi:type="dcterms:W3CDTF">2020-06-10T12:02:03Z</dcterms:modified>
</cp:coreProperties>
</file>