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9" r:id="rId4"/>
    <p:sldId id="258" r:id="rId5"/>
    <p:sldId id="259" r:id="rId6"/>
    <p:sldId id="260" r:id="rId7"/>
    <p:sldId id="261" r:id="rId8"/>
    <p:sldId id="262" r:id="rId9"/>
    <p:sldId id="263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D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336" y="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E32281E-6F4F-40F5-955F-FFD3CE1D08F0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3E99857B-8193-42AD-AD09-435B4A3F5742}">
      <dgm:prSet phldrT="[Text]"/>
      <dgm:spPr/>
      <dgm:t>
        <a:bodyPr/>
        <a:lstStyle/>
        <a:p>
          <a:r>
            <a:rPr lang="en-GB" dirty="0" err="1" smtClean="0"/>
            <a:t>Zentangle</a:t>
          </a:r>
          <a:endParaRPr lang="en-GB" dirty="0"/>
        </a:p>
      </dgm:t>
    </dgm:pt>
    <dgm:pt modelId="{471B69B7-37B5-4D53-8FB4-E08525CF7134}" type="parTrans" cxnId="{547AD1F4-78B4-4D08-9C7D-09D0C9DED0BB}">
      <dgm:prSet/>
      <dgm:spPr/>
      <dgm:t>
        <a:bodyPr/>
        <a:lstStyle/>
        <a:p>
          <a:endParaRPr lang="en-GB"/>
        </a:p>
      </dgm:t>
    </dgm:pt>
    <dgm:pt modelId="{009BD636-198F-4D5A-8141-6F92BF97C0DE}" type="sibTrans" cxnId="{547AD1F4-78B4-4D08-9C7D-09D0C9DED0BB}">
      <dgm:prSet/>
      <dgm:spPr/>
      <dgm:t>
        <a:bodyPr/>
        <a:lstStyle/>
        <a:p>
          <a:endParaRPr lang="en-GB"/>
        </a:p>
      </dgm:t>
    </dgm:pt>
    <dgm:pt modelId="{C730848B-F349-46C4-B3CA-831936BB3D17}">
      <dgm:prSet phldrT="[Text]"/>
      <dgm:spPr>
        <a:solidFill>
          <a:srgbClr val="FF0000"/>
        </a:solidFill>
      </dgm:spPr>
      <dgm:t>
        <a:bodyPr/>
        <a:lstStyle/>
        <a:p>
          <a:r>
            <a:rPr lang="en-GB" dirty="0" smtClean="0"/>
            <a:t>Intuitive</a:t>
          </a:r>
          <a:endParaRPr lang="en-GB" dirty="0"/>
        </a:p>
      </dgm:t>
    </dgm:pt>
    <dgm:pt modelId="{8B0A4443-B5F8-4C67-A0A4-3EC751647658}" type="parTrans" cxnId="{4B436441-7F7A-4E63-990D-0336C4E82088}">
      <dgm:prSet/>
      <dgm:spPr>
        <a:solidFill>
          <a:srgbClr val="00B0F0"/>
        </a:solidFill>
      </dgm:spPr>
      <dgm:t>
        <a:bodyPr/>
        <a:lstStyle/>
        <a:p>
          <a:endParaRPr lang="en-GB"/>
        </a:p>
      </dgm:t>
    </dgm:pt>
    <dgm:pt modelId="{AFC32BFD-508F-4101-9D0F-EC630AADCE75}" type="sibTrans" cxnId="{4B436441-7F7A-4E63-990D-0336C4E82088}">
      <dgm:prSet/>
      <dgm:spPr/>
      <dgm:t>
        <a:bodyPr/>
        <a:lstStyle/>
        <a:p>
          <a:endParaRPr lang="en-GB"/>
        </a:p>
      </dgm:t>
    </dgm:pt>
    <dgm:pt modelId="{3FF2462E-E70B-490E-83CB-B1659042B231}">
      <dgm:prSet phldrT="[Text]"/>
      <dgm:spPr>
        <a:solidFill>
          <a:srgbClr val="FFC000"/>
        </a:solidFill>
      </dgm:spPr>
      <dgm:t>
        <a:bodyPr/>
        <a:lstStyle/>
        <a:p>
          <a:r>
            <a:rPr lang="en-GB" dirty="0" smtClean="0"/>
            <a:t>Creative</a:t>
          </a:r>
          <a:endParaRPr lang="en-GB" dirty="0"/>
        </a:p>
      </dgm:t>
    </dgm:pt>
    <dgm:pt modelId="{479C88E4-4153-4CC2-9B2F-0FBEFA8F9911}" type="parTrans" cxnId="{FA4A6AC7-EBE8-4634-93C0-EE9C76E4472D}">
      <dgm:prSet/>
      <dgm:spPr>
        <a:solidFill>
          <a:srgbClr val="00B0F0"/>
        </a:solidFill>
      </dgm:spPr>
      <dgm:t>
        <a:bodyPr/>
        <a:lstStyle/>
        <a:p>
          <a:endParaRPr lang="en-GB"/>
        </a:p>
      </dgm:t>
    </dgm:pt>
    <dgm:pt modelId="{B5CAC350-4CCD-46E1-B3C6-F69569BE57F7}" type="sibTrans" cxnId="{FA4A6AC7-EBE8-4634-93C0-EE9C76E4472D}">
      <dgm:prSet/>
      <dgm:spPr/>
      <dgm:t>
        <a:bodyPr/>
        <a:lstStyle/>
        <a:p>
          <a:endParaRPr lang="en-GB"/>
        </a:p>
      </dgm:t>
    </dgm:pt>
    <dgm:pt modelId="{BDDE3C05-4DF5-4D4D-B978-AB76A8A1500B}">
      <dgm:prSet phldrT="[Text]"/>
      <dgm:spPr>
        <a:solidFill>
          <a:srgbClr val="00B050"/>
        </a:solidFill>
      </dgm:spPr>
      <dgm:t>
        <a:bodyPr/>
        <a:lstStyle/>
        <a:p>
          <a:r>
            <a:rPr lang="en-GB" dirty="0" smtClean="0"/>
            <a:t>Fun and Relaxing</a:t>
          </a:r>
        </a:p>
      </dgm:t>
    </dgm:pt>
    <dgm:pt modelId="{82B9FD34-0E75-45C1-ABA4-83AAAA4A637B}" type="parTrans" cxnId="{BEBAAF25-7A02-4045-86DC-6D9C98CB48D0}">
      <dgm:prSet/>
      <dgm:spPr>
        <a:solidFill>
          <a:srgbClr val="00B0F0"/>
        </a:solidFill>
      </dgm:spPr>
      <dgm:t>
        <a:bodyPr/>
        <a:lstStyle/>
        <a:p>
          <a:endParaRPr lang="en-GB"/>
        </a:p>
      </dgm:t>
    </dgm:pt>
    <dgm:pt modelId="{93E86014-555B-4933-9B20-BDA688676CFD}" type="sibTrans" cxnId="{BEBAAF25-7A02-4045-86DC-6D9C98CB48D0}">
      <dgm:prSet/>
      <dgm:spPr/>
      <dgm:t>
        <a:bodyPr/>
        <a:lstStyle/>
        <a:p>
          <a:endParaRPr lang="en-GB"/>
        </a:p>
      </dgm:t>
    </dgm:pt>
    <dgm:pt modelId="{80441D25-4195-437C-9603-1EEA81F102E3}">
      <dgm:prSet phldrT="[Text]"/>
      <dgm:spPr/>
      <dgm:t>
        <a:bodyPr/>
        <a:lstStyle/>
        <a:p>
          <a:r>
            <a:rPr lang="en-GB" dirty="0" smtClean="0"/>
            <a:t>Empowering</a:t>
          </a:r>
        </a:p>
      </dgm:t>
    </dgm:pt>
    <dgm:pt modelId="{D013B6CA-5AB4-44B3-90DC-97163FB480B3}" type="parTrans" cxnId="{985533B9-7738-48DA-97CD-546D2A50AD6D}">
      <dgm:prSet/>
      <dgm:spPr>
        <a:solidFill>
          <a:srgbClr val="00B0F0"/>
        </a:solidFill>
      </dgm:spPr>
      <dgm:t>
        <a:bodyPr/>
        <a:lstStyle/>
        <a:p>
          <a:endParaRPr lang="en-GB"/>
        </a:p>
      </dgm:t>
    </dgm:pt>
    <dgm:pt modelId="{B0E425D0-5924-4E8F-B998-04E14E942CD1}" type="sibTrans" cxnId="{985533B9-7738-48DA-97CD-546D2A50AD6D}">
      <dgm:prSet/>
      <dgm:spPr/>
      <dgm:t>
        <a:bodyPr/>
        <a:lstStyle/>
        <a:p>
          <a:endParaRPr lang="en-GB"/>
        </a:p>
      </dgm:t>
    </dgm:pt>
    <dgm:pt modelId="{1B850E70-95C0-4BB8-A72D-914EE06EF6B7}">
      <dgm:prSet phldrT="[Text]"/>
      <dgm:spPr>
        <a:solidFill>
          <a:srgbClr val="7030A0"/>
        </a:solidFill>
      </dgm:spPr>
      <dgm:t>
        <a:bodyPr/>
        <a:lstStyle/>
        <a:p>
          <a:r>
            <a:rPr lang="en-GB" dirty="0" smtClean="0"/>
            <a:t>Non-technical</a:t>
          </a:r>
        </a:p>
      </dgm:t>
    </dgm:pt>
    <dgm:pt modelId="{0D993F97-9330-4A89-86B6-A64ED88D2F6C}" type="parTrans" cxnId="{79CC65B7-8D5D-4DA7-9C7B-096ADCE01E95}">
      <dgm:prSet/>
      <dgm:spPr>
        <a:solidFill>
          <a:srgbClr val="00B0F0"/>
        </a:solidFill>
      </dgm:spPr>
      <dgm:t>
        <a:bodyPr/>
        <a:lstStyle/>
        <a:p>
          <a:endParaRPr lang="en-GB"/>
        </a:p>
      </dgm:t>
    </dgm:pt>
    <dgm:pt modelId="{78BFE372-2A31-47B6-81A5-71B2C7159C6F}" type="sibTrans" cxnId="{79CC65B7-8D5D-4DA7-9C7B-096ADCE01E95}">
      <dgm:prSet/>
      <dgm:spPr/>
      <dgm:t>
        <a:bodyPr/>
        <a:lstStyle/>
        <a:p>
          <a:endParaRPr lang="en-GB"/>
        </a:p>
      </dgm:t>
    </dgm:pt>
    <dgm:pt modelId="{0DA1292F-7B50-4B06-9D88-07CA4C3576A2}">
      <dgm:prSet phldrT="[Text]"/>
      <dgm:spPr>
        <a:solidFill>
          <a:srgbClr val="FF0DD1"/>
        </a:solidFill>
      </dgm:spPr>
      <dgm:t>
        <a:bodyPr/>
        <a:lstStyle/>
        <a:p>
          <a:r>
            <a:rPr lang="en-GB" dirty="0" smtClean="0"/>
            <a:t>Unexpected Results</a:t>
          </a:r>
        </a:p>
      </dgm:t>
    </dgm:pt>
    <dgm:pt modelId="{96BE5915-919B-476B-B720-C615B8749D2B}" type="parTrans" cxnId="{669B198A-22B0-4EDD-B364-EE3E6189B58C}">
      <dgm:prSet/>
      <dgm:spPr>
        <a:solidFill>
          <a:srgbClr val="00B0F0"/>
        </a:solidFill>
      </dgm:spPr>
      <dgm:t>
        <a:bodyPr/>
        <a:lstStyle/>
        <a:p>
          <a:endParaRPr lang="en-GB"/>
        </a:p>
      </dgm:t>
    </dgm:pt>
    <dgm:pt modelId="{8CFACBC6-0A72-4113-83DD-E1F82ABBBA1A}" type="sibTrans" cxnId="{669B198A-22B0-4EDD-B364-EE3E6189B58C}">
      <dgm:prSet/>
      <dgm:spPr/>
      <dgm:t>
        <a:bodyPr/>
        <a:lstStyle/>
        <a:p>
          <a:endParaRPr lang="en-GB"/>
        </a:p>
      </dgm:t>
    </dgm:pt>
    <dgm:pt modelId="{0957DA51-3E11-460A-8E5C-9EC6F7FDB043}" type="pres">
      <dgm:prSet presAssocID="{AE32281E-6F4F-40F5-955F-FFD3CE1D08F0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AA7A3B3F-1386-4706-86BC-88AB369A19C4}" type="pres">
      <dgm:prSet presAssocID="{3E99857B-8193-42AD-AD09-435B4A3F5742}" presName="centerShape" presStyleLbl="node0" presStyleIdx="0" presStyleCnt="1"/>
      <dgm:spPr/>
      <dgm:t>
        <a:bodyPr/>
        <a:lstStyle/>
        <a:p>
          <a:endParaRPr lang="en-GB"/>
        </a:p>
      </dgm:t>
    </dgm:pt>
    <dgm:pt modelId="{86CF8B2D-45B2-498E-BFD2-042B74D718FE}" type="pres">
      <dgm:prSet presAssocID="{8B0A4443-B5F8-4C67-A0A4-3EC751647658}" presName="parTrans" presStyleLbl="bgSibTrans2D1" presStyleIdx="0" presStyleCnt="6"/>
      <dgm:spPr/>
      <dgm:t>
        <a:bodyPr/>
        <a:lstStyle/>
        <a:p>
          <a:endParaRPr lang="en-GB"/>
        </a:p>
      </dgm:t>
    </dgm:pt>
    <dgm:pt modelId="{4C3B82C6-73E6-467C-A373-78056A23E2BF}" type="pres">
      <dgm:prSet presAssocID="{C730848B-F349-46C4-B3CA-831936BB3D17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6C304B9-9218-4C56-B4A7-324434F725C3}" type="pres">
      <dgm:prSet presAssocID="{479C88E4-4153-4CC2-9B2F-0FBEFA8F9911}" presName="parTrans" presStyleLbl="bgSibTrans2D1" presStyleIdx="1" presStyleCnt="6"/>
      <dgm:spPr/>
      <dgm:t>
        <a:bodyPr/>
        <a:lstStyle/>
        <a:p>
          <a:endParaRPr lang="en-GB"/>
        </a:p>
      </dgm:t>
    </dgm:pt>
    <dgm:pt modelId="{74E127C4-AAA4-4F37-98F5-CBF10AD0F905}" type="pres">
      <dgm:prSet presAssocID="{3FF2462E-E70B-490E-83CB-B1659042B231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AE584F6-8664-4D4D-A2E6-EA15C62953C1}" type="pres">
      <dgm:prSet presAssocID="{82B9FD34-0E75-45C1-ABA4-83AAAA4A637B}" presName="parTrans" presStyleLbl="bgSibTrans2D1" presStyleIdx="2" presStyleCnt="6"/>
      <dgm:spPr/>
      <dgm:t>
        <a:bodyPr/>
        <a:lstStyle/>
        <a:p>
          <a:endParaRPr lang="en-GB"/>
        </a:p>
      </dgm:t>
    </dgm:pt>
    <dgm:pt modelId="{29C920A3-477F-4EB9-BC39-3F91CB2F9FE8}" type="pres">
      <dgm:prSet presAssocID="{BDDE3C05-4DF5-4D4D-B978-AB76A8A1500B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F219CFC-2539-42B0-852D-6D93B772A1E3}" type="pres">
      <dgm:prSet presAssocID="{D013B6CA-5AB4-44B3-90DC-97163FB480B3}" presName="parTrans" presStyleLbl="bgSibTrans2D1" presStyleIdx="3" presStyleCnt="6"/>
      <dgm:spPr/>
      <dgm:t>
        <a:bodyPr/>
        <a:lstStyle/>
        <a:p>
          <a:endParaRPr lang="en-GB"/>
        </a:p>
      </dgm:t>
    </dgm:pt>
    <dgm:pt modelId="{495A1412-DDEE-41FB-BBC7-518326F7F595}" type="pres">
      <dgm:prSet presAssocID="{80441D25-4195-437C-9603-1EEA81F102E3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9BD24C8-1BAE-4AE9-A6E2-33614A3770B8}" type="pres">
      <dgm:prSet presAssocID="{0D993F97-9330-4A89-86B6-A64ED88D2F6C}" presName="parTrans" presStyleLbl="bgSibTrans2D1" presStyleIdx="4" presStyleCnt="6"/>
      <dgm:spPr/>
      <dgm:t>
        <a:bodyPr/>
        <a:lstStyle/>
        <a:p>
          <a:endParaRPr lang="en-GB"/>
        </a:p>
      </dgm:t>
    </dgm:pt>
    <dgm:pt modelId="{EF0CAEF4-DD36-4D27-A97C-B8B559BCF095}" type="pres">
      <dgm:prSet presAssocID="{1B850E70-95C0-4BB8-A72D-914EE06EF6B7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E91A26E-B02E-4D39-8058-D669596556EB}" type="pres">
      <dgm:prSet presAssocID="{96BE5915-919B-476B-B720-C615B8749D2B}" presName="parTrans" presStyleLbl="bgSibTrans2D1" presStyleIdx="5" presStyleCnt="6"/>
      <dgm:spPr/>
      <dgm:t>
        <a:bodyPr/>
        <a:lstStyle/>
        <a:p>
          <a:endParaRPr lang="en-GB"/>
        </a:p>
      </dgm:t>
    </dgm:pt>
    <dgm:pt modelId="{864E1A0F-2F8A-41A4-92EF-266F8FCBC219}" type="pres">
      <dgm:prSet presAssocID="{0DA1292F-7B50-4B06-9D88-07CA4C3576A2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79CC65B7-8D5D-4DA7-9C7B-096ADCE01E95}" srcId="{3E99857B-8193-42AD-AD09-435B4A3F5742}" destId="{1B850E70-95C0-4BB8-A72D-914EE06EF6B7}" srcOrd="4" destOrd="0" parTransId="{0D993F97-9330-4A89-86B6-A64ED88D2F6C}" sibTransId="{78BFE372-2A31-47B6-81A5-71B2C7159C6F}"/>
    <dgm:cxn modelId="{FA4A6AC7-EBE8-4634-93C0-EE9C76E4472D}" srcId="{3E99857B-8193-42AD-AD09-435B4A3F5742}" destId="{3FF2462E-E70B-490E-83CB-B1659042B231}" srcOrd="1" destOrd="0" parTransId="{479C88E4-4153-4CC2-9B2F-0FBEFA8F9911}" sibTransId="{B5CAC350-4CCD-46E1-B3C6-F69569BE57F7}"/>
    <dgm:cxn modelId="{4B436441-7F7A-4E63-990D-0336C4E82088}" srcId="{3E99857B-8193-42AD-AD09-435B4A3F5742}" destId="{C730848B-F349-46C4-B3CA-831936BB3D17}" srcOrd="0" destOrd="0" parTransId="{8B0A4443-B5F8-4C67-A0A4-3EC751647658}" sibTransId="{AFC32BFD-508F-4101-9D0F-EC630AADCE75}"/>
    <dgm:cxn modelId="{6A77F004-E9CB-4868-A359-FC0ECC208181}" type="presOf" srcId="{BDDE3C05-4DF5-4D4D-B978-AB76A8A1500B}" destId="{29C920A3-477F-4EB9-BC39-3F91CB2F9FE8}" srcOrd="0" destOrd="0" presId="urn:microsoft.com/office/officeart/2005/8/layout/radial4"/>
    <dgm:cxn modelId="{073A7AD4-3DE0-47B3-BE7A-1024655EF6BF}" type="presOf" srcId="{96BE5915-919B-476B-B720-C615B8749D2B}" destId="{5E91A26E-B02E-4D39-8058-D669596556EB}" srcOrd="0" destOrd="0" presId="urn:microsoft.com/office/officeart/2005/8/layout/radial4"/>
    <dgm:cxn modelId="{0D0971E3-87C9-44F1-A9E2-AABB13B78EBC}" type="presOf" srcId="{0D993F97-9330-4A89-86B6-A64ED88D2F6C}" destId="{B9BD24C8-1BAE-4AE9-A6E2-33614A3770B8}" srcOrd="0" destOrd="0" presId="urn:microsoft.com/office/officeart/2005/8/layout/radial4"/>
    <dgm:cxn modelId="{AB864500-FB68-4C60-9128-B7AB108BD4C9}" type="presOf" srcId="{AE32281E-6F4F-40F5-955F-FFD3CE1D08F0}" destId="{0957DA51-3E11-460A-8E5C-9EC6F7FDB043}" srcOrd="0" destOrd="0" presId="urn:microsoft.com/office/officeart/2005/8/layout/radial4"/>
    <dgm:cxn modelId="{669B198A-22B0-4EDD-B364-EE3E6189B58C}" srcId="{3E99857B-8193-42AD-AD09-435B4A3F5742}" destId="{0DA1292F-7B50-4B06-9D88-07CA4C3576A2}" srcOrd="5" destOrd="0" parTransId="{96BE5915-919B-476B-B720-C615B8749D2B}" sibTransId="{8CFACBC6-0A72-4113-83DD-E1F82ABBBA1A}"/>
    <dgm:cxn modelId="{5423D92B-5724-41A5-BBB9-512F0973DF98}" type="presOf" srcId="{1B850E70-95C0-4BB8-A72D-914EE06EF6B7}" destId="{EF0CAEF4-DD36-4D27-A97C-B8B559BCF095}" srcOrd="0" destOrd="0" presId="urn:microsoft.com/office/officeart/2005/8/layout/radial4"/>
    <dgm:cxn modelId="{985533B9-7738-48DA-97CD-546D2A50AD6D}" srcId="{3E99857B-8193-42AD-AD09-435B4A3F5742}" destId="{80441D25-4195-437C-9603-1EEA81F102E3}" srcOrd="3" destOrd="0" parTransId="{D013B6CA-5AB4-44B3-90DC-97163FB480B3}" sibTransId="{B0E425D0-5924-4E8F-B998-04E14E942CD1}"/>
    <dgm:cxn modelId="{B1A8DA01-07FC-4E19-9E8B-C81531B5F4AE}" type="presOf" srcId="{8B0A4443-B5F8-4C67-A0A4-3EC751647658}" destId="{86CF8B2D-45B2-498E-BFD2-042B74D718FE}" srcOrd="0" destOrd="0" presId="urn:microsoft.com/office/officeart/2005/8/layout/radial4"/>
    <dgm:cxn modelId="{BCE4EF99-D2BB-4578-BC2A-71AC26A79848}" type="presOf" srcId="{479C88E4-4153-4CC2-9B2F-0FBEFA8F9911}" destId="{26C304B9-9218-4C56-B4A7-324434F725C3}" srcOrd="0" destOrd="0" presId="urn:microsoft.com/office/officeart/2005/8/layout/radial4"/>
    <dgm:cxn modelId="{5B706072-961A-4598-8E99-A0A4F8F9A02D}" type="presOf" srcId="{80441D25-4195-437C-9603-1EEA81F102E3}" destId="{495A1412-DDEE-41FB-BBC7-518326F7F595}" srcOrd="0" destOrd="0" presId="urn:microsoft.com/office/officeart/2005/8/layout/radial4"/>
    <dgm:cxn modelId="{BEBAAF25-7A02-4045-86DC-6D9C98CB48D0}" srcId="{3E99857B-8193-42AD-AD09-435B4A3F5742}" destId="{BDDE3C05-4DF5-4D4D-B978-AB76A8A1500B}" srcOrd="2" destOrd="0" parTransId="{82B9FD34-0E75-45C1-ABA4-83AAAA4A637B}" sibTransId="{93E86014-555B-4933-9B20-BDA688676CFD}"/>
    <dgm:cxn modelId="{547AD1F4-78B4-4D08-9C7D-09D0C9DED0BB}" srcId="{AE32281E-6F4F-40F5-955F-FFD3CE1D08F0}" destId="{3E99857B-8193-42AD-AD09-435B4A3F5742}" srcOrd="0" destOrd="0" parTransId="{471B69B7-37B5-4D53-8FB4-E08525CF7134}" sibTransId="{009BD636-198F-4D5A-8141-6F92BF97C0DE}"/>
    <dgm:cxn modelId="{EA2AF8A6-AEA2-44DA-B56D-DC9FEF5A727B}" type="presOf" srcId="{3E99857B-8193-42AD-AD09-435B4A3F5742}" destId="{AA7A3B3F-1386-4706-86BC-88AB369A19C4}" srcOrd="0" destOrd="0" presId="urn:microsoft.com/office/officeart/2005/8/layout/radial4"/>
    <dgm:cxn modelId="{9E862B1E-37B4-4C91-8405-8FA59633CDD6}" type="presOf" srcId="{D013B6CA-5AB4-44B3-90DC-97163FB480B3}" destId="{5F219CFC-2539-42B0-852D-6D93B772A1E3}" srcOrd="0" destOrd="0" presId="urn:microsoft.com/office/officeart/2005/8/layout/radial4"/>
    <dgm:cxn modelId="{8857FAF2-61B1-4172-9410-C8046AD0F61F}" type="presOf" srcId="{3FF2462E-E70B-490E-83CB-B1659042B231}" destId="{74E127C4-AAA4-4F37-98F5-CBF10AD0F905}" srcOrd="0" destOrd="0" presId="urn:microsoft.com/office/officeart/2005/8/layout/radial4"/>
    <dgm:cxn modelId="{28D7614D-B01C-4E3D-A8B4-07900277A80F}" type="presOf" srcId="{82B9FD34-0E75-45C1-ABA4-83AAAA4A637B}" destId="{9AE584F6-8664-4D4D-A2E6-EA15C62953C1}" srcOrd="0" destOrd="0" presId="urn:microsoft.com/office/officeart/2005/8/layout/radial4"/>
    <dgm:cxn modelId="{3CB8C9E3-335A-422D-BADC-B5BB107A071B}" type="presOf" srcId="{C730848B-F349-46C4-B3CA-831936BB3D17}" destId="{4C3B82C6-73E6-467C-A373-78056A23E2BF}" srcOrd="0" destOrd="0" presId="urn:microsoft.com/office/officeart/2005/8/layout/radial4"/>
    <dgm:cxn modelId="{951C8DF3-ECD6-456D-8705-64ED0A903339}" type="presOf" srcId="{0DA1292F-7B50-4B06-9D88-07CA4C3576A2}" destId="{864E1A0F-2F8A-41A4-92EF-266F8FCBC219}" srcOrd="0" destOrd="0" presId="urn:microsoft.com/office/officeart/2005/8/layout/radial4"/>
    <dgm:cxn modelId="{433831AB-2DB5-4053-AB70-69FAF8EF248E}" type="presParOf" srcId="{0957DA51-3E11-460A-8E5C-9EC6F7FDB043}" destId="{AA7A3B3F-1386-4706-86BC-88AB369A19C4}" srcOrd="0" destOrd="0" presId="urn:microsoft.com/office/officeart/2005/8/layout/radial4"/>
    <dgm:cxn modelId="{A9C568BA-CD9F-47FD-A674-613AF938AD54}" type="presParOf" srcId="{0957DA51-3E11-460A-8E5C-9EC6F7FDB043}" destId="{86CF8B2D-45B2-498E-BFD2-042B74D718FE}" srcOrd="1" destOrd="0" presId="urn:microsoft.com/office/officeart/2005/8/layout/radial4"/>
    <dgm:cxn modelId="{98DBD15A-7D54-46D9-B2ED-D50B3FB1FC4F}" type="presParOf" srcId="{0957DA51-3E11-460A-8E5C-9EC6F7FDB043}" destId="{4C3B82C6-73E6-467C-A373-78056A23E2BF}" srcOrd="2" destOrd="0" presId="urn:microsoft.com/office/officeart/2005/8/layout/radial4"/>
    <dgm:cxn modelId="{9F0B7C7F-332F-40E5-8416-F5B2BC2E5082}" type="presParOf" srcId="{0957DA51-3E11-460A-8E5C-9EC6F7FDB043}" destId="{26C304B9-9218-4C56-B4A7-324434F725C3}" srcOrd="3" destOrd="0" presId="urn:microsoft.com/office/officeart/2005/8/layout/radial4"/>
    <dgm:cxn modelId="{566D75B7-2311-4563-89F8-617E933A6BE1}" type="presParOf" srcId="{0957DA51-3E11-460A-8E5C-9EC6F7FDB043}" destId="{74E127C4-AAA4-4F37-98F5-CBF10AD0F905}" srcOrd="4" destOrd="0" presId="urn:microsoft.com/office/officeart/2005/8/layout/radial4"/>
    <dgm:cxn modelId="{EE7DA8AC-68C1-4A3B-AD84-53AB2706801D}" type="presParOf" srcId="{0957DA51-3E11-460A-8E5C-9EC6F7FDB043}" destId="{9AE584F6-8664-4D4D-A2E6-EA15C62953C1}" srcOrd="5" destOrd="0" presId="urn:microsoft.com/office/officeart/2005/8/layout/radial4"/>
    <dgm:cxn modelId="{1202B1D8-79DA-4A78-A99F-B833401927A3}" type="presParOf" srcId="{0957DA51-3E11-460A-8E5C-9EC6F7FDB043}" destId="{29C920A3-477F-4EB9-BC39-3F91CB2F9FE8}" srcOrd="6" destOrd="0" presId="urn:microsoft.com/office/officeart/2005/8/layout/radial4"/>
    <dgm:cxn modelId="{FE57D5E0-38ED-43A9-B690-DA39CED01BC7}" type="presParOf" srcId="{0957DA51-3E11-460A-8E5C-9EC6F7FDB043}" destId="{5F219CFC-2539-42B0-852D-6D93B772A1E3}" srcOrd="7" destOrd="0" presId="urn:microsoft.com/office/officeart/2005/8/layout/radial4"/>
    <dgm:cxn modelId="{C41DC16C-FF6C-430F-A9AE-C2A61C7A90E5}" type="presParOf" srcId="{0957DA51-3E11-460A-8E5C-9EC6F7FDB043}" destId="{495A1412-DDEE-41FB-BBC7-518326F7F595}" srcOrd="8" destOrd="0" presId="urn:microsoft.com/office/officeart/2005/8/layout/radial4"/>
    <dgm:cxn modelId="{60607539-2E00-4CAD-821C-B0864E51FFD2}" type="presParOf" srcId="{0957DA51-3E11-460A-8E5C-9EC6F7FDB043}" destId="{B9BD24C8-1BAE-4AE9-A6E2-33614A3770B8}" srcOrd="9" destOrd="0" presId="urn:microsoft.com/office/officeart/2005/8/layout/radial4"/>
    <dgm:cxn modelId="{E42757D7-C01B-438F-BFBC-ABF7F6C88A14}" type="presParOf" srcId="{0957DA51-3E11-460A-8E5C-9EC6F7FDB043}" destId="{EF0CAEF4-DD36-4D27-A97C-B8B559BCF095}" srcOrd="10" destOrd="0" presId="urn:microsoft.com/office/officeart/2005/8/layout/radial4"/>
    <dgm:cxn modelId="{1791ED93-0E0D-4CF9-9146-024B01F77BC8}" type="presParOf" srcId="{0957DA51-3E11-460A-8E5C-9EC6F7FDB043}" destId="{5E91A26E-B02E-4D39-8058-D669596556EB}" srcOrd="11" destOrd="0" presId="urn:microsoft.com/office/officeart/2005/8/layout/radial4"/>
    <dgm:cxn modelId="{D86957C6-5851-4A90-A850-886E29A38070}" type="presParOf" srcId="{0957DA51-3E11-460A-8E5C-9EC6F7FDB043}" destId="{864E1A0F-2F8A-41A4-92EF-266F8FCBC219}" srcOrd="12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7A3B3F-1386-4706-86BC-88AB369A19C4}">
      <dsp:nvSpPr>
        <dsp:cNvPr id="0" name=""/>
        <dsp:cNvSpPr/>
      </dsp:nvSpPr>
      <dsp:spPr>
        <a:xfrm>
          <a:off x="3085175" y="2511719"/>
          <a:ext cx="2059248" cy="205924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500" kern="1200" dirty="0" err="1" smtClean="0"/>
            <a:t>Zentangle</a:t>
          </a:r>
          <a:endParaRPr lang="en-GB" sz="2500" kern="1200" dirty="0"/>
        </a:p>
      </dsp:txBody>
      <dsp:txXfrm>
        <a:off x="3386745" y="2813289"/>
        <a:ext cx="1456108" cy="1456108"/>
      </dsp:txXfrm>
    </dsp:sp>
    <dsp:sp modelId="{86CF8B2D-45B2-498E-BFD2-042B74D718FE}">
      <dsp:nvSpPr>
        <dsp:cNvPr id="0" name=""/>
        <dsp:cNvSpPr/>
      </dsp:nvSpPr>
      <dsp:spPr>
        <a:xfrm rot="10800000">
          <a:off x="998558" y="3247900"/>
          <a:ext cx="1971853" cy="586885"/>
        </a:xfrm>
        <a:prstGeom prst="leftArrow">
          <a:avLst>
            <a:gd name="adj1" fmla="val 60000"/>
            <a:gd name="adj2" fmla="val 50000"/>
          </a:avLst>
        </a:prstGeom>
        <a:solidFill>
          <a:srgbClr val="00B0F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3B82C6-73E6-467C-A373-78056A23E2BF}">
      <dsp:nvSpPr>
        <dsp:cNvPr id="0" name=""/>
        <dsp:cNvSpPr/>
      </dsp:nvSpPr>
      <dsp:spPr>
        <a:xfrm>
          <a:off x="277821" y="2964754"/>
          <a:ext cx="1441473" cy="1153179"/>
        </a:xfrm>
        <a:prstGeom prst="roundRect">
          <a:avLst>
            <a:gd name="adj" fmla="val 10000"/>
          </a:avLst>
        </a:prstGeom>
        <a:solidFill>
          <a:srgbClr val="FF0000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/>
            <a:t>Intuitive</a:t>
          </a:r>
          <a:endParaRPr lang="en-GB" sz="1800" kern="1200" dirty="0"/>
        </a:p>
      </dsp:txBody>
      <dsp:txXfrm>
        <a:off x="311596" y="2998529"/>
        <a:ext cx="1373923" cy="1085629"/>
      </dsp:txXfrm>
    </dsp:sp>
    <dsp:sp modelId="{26C304B9-9218-4C56-B4A7-324434F725C3}">
      <dsp:nvSpPr>
        <dsp:cNvPr id="0" name=""/>
        <dsp:cNvSpPr/>
      </dsp:nvSpPr>
      <dsp:spPr>
        <a:xfrm rot="12960000">
          <a:off x="1405412" y="1995733"/>
          <a:ext cx="1971853" cy="586885"/>
        </a:xfrm>
        <a:prstGeom prst="leftArrow">
          <a:avLst>
            <a:gd name="adj1" fmla="val 60000"/>
            <a:gd name="adj2" fmla="val 50000"/>
          </a:avLst>
        </a:prstGeom>
        <a:solidFill>
          <a:srgbClr val="00B0F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E127C4-AAA4-4F37-98F5-CBF10AD0F905}">
      <dsp:nvSpPr>
        <dsp:cNvPr id="0" name=""/>
        <dsp:cNvSpPr/>
      </dsp:nvSpPr>
      <dsp:spPr>
        <a:xfrm>
          <a:off x="872970" y="1133073"/>
          <a:ext cx="1441473" cy="1153179"/>
        </a:xfrm>
        <a:prstGeom prst="roundRect">
          <a:avLst>
            <a:gd name="adj" fmla="val 10000"/>
          </a:avLst>
        </a:prstGeom>
        <a:solidFill>
          <a:srgbClr val="FFC000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/>
            <a:t>Creative</a:t>
          </a:r>
          <a:endParaRPr lang="en-GB" sz="1800" kern="1200" dirty="0"/>
        </a:p>
      </dsp:txBody>
      <dsp:txXfrm>
        <a:off x="906745" y="1166848"/>
        <a:ext cx="1373923" cy="1085629"/>
      </dsp:txXfrm>
    </dsp:sp>
    <dsp:sp modelId="{9AE584F6-8664-4D4D-A2E6-EA15C62953C1}">
      <dsp:nvSpPr>
        <dsp:cNvPr id="0" name=""/>
        <dsp:cNvSpPr/>
      </dsp:nvSpPr>
      <dsp:spPr>
        <a:xfrm rot="15120000">
          <a:off x="2470569" y="1221850"/>
          <a:ext cx="1971853" cy="586885"/>
        </a:xfrm>
        <a:prstGeom prst="leftArrow">
          <a:avLst>
            <a:gd name="adj1" fmla="val 60000"/>
            <a:gd name="adj2" fmla="val 50000"/>
          </a:avLst>
        </a:prstGeom>
        <a:solidFill>
          <a:srgbClr val="00B0F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C920A3-477F-4EB9-BC39-3F91CB2F9FE8}">
      <dsp:nvSpPr>
        <dsp:cNvPr id="0" name=""/>
        <dsp:cNvSpPr/>
      </dsp:nvSpPr>
      <dsp:spPr>
        <a:xfrm>
          <a:off x="2431091" y="1032"/>
          <a:ext cx="1441473" cy="1153179"/>
        </a:xfrm>
        <a:prstGeom prst="roundRect">
          <a:avLst>
            <a:gd name="adj" fmla="val 10000"/>
          </a:avLst>
        </a:prstGeom>
        <a:solidFill>
          <a:srgbClr val="00B050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/>
            <a:t>Fun and Relaxing</a:t>
          </a:r>
        </a:p>
      </dsp:txBody>
      <dsp:txXfrm>
        <a:off x="2464866" y="34807"/>
        <a:ext cx="1373923" cy="1085629"/>
      </dsp:txXfrm>
    </dsp:sp>
    <dsp:sp modelId="{5F219CFC-2539-42B0-852D-6D93B772A1E3}">
      <dsp:nvSpPr>
        <dsp:cNvPr id="0" name=""/>
        <dsp:cNvSpPr/>
      </dsp:nvSpPr>
      <dsp:spPr>
        <a:xfrm rot="17280000">
          <a:off x="3787176" y="1221850"/>
          <a:ext cx="1971853" cy="586885"/>
        </a:xfrm>
        <a:prstGeom prst="leftArrow">
          <a:avLst>
            <a:gd name="adj1" fmla="val 60000"/>
            <a:gd name="adj2" fmla="val 50000"/>
          </a:avLst>
        </a:prstGeom>
        <a:solidFill>
          <a:srgbClr val="00B0F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5A1412-DDEE-41FB-BBC7-518326F7F595}">
      <dsp:nvSpPr>
        <dsp:cNvPr id="0" name=""/>
        <dsp:cNvSpPr/>
      </dsp:nvSpPr>
      <dsp:spPr>
        <a:xfrm>
          <a:off x="4357034" y="1032"/>
          <a:ext cx="1441473" cy="115317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/>
            <a:t>Empowering</a:t>
          </a:r>
        </a:p>
      </dsp:txBody>
      <dsp:txXfrm>
        <a:off x="4390809" y="34807"/>
        <a:ext cx="1373923" cy="1085629"/>
      </dsp:txXfrm>
    </dsp:sp>
    <dsp:sp modelId="{B9BD24C8-1BAE-4AE9-A6E2-33614A3770B8}">
      <dsp:nvSpPr>
        <dsp:cNvPr id="0" name=""/>
        <dsp:cNvSpPr/>
      </dsp:nvSpPr>
      <dsp:spPr>
        <a:xfrm rot="19440000">
          <a:off x="4852334" y="1995733"/>
          <a:ext cx="1971853" cy="586885"/>
        </a:xfrm>
        <a:prstGeom prst="leftArrow">
          <a:avLst>
            <a:gd name="adj1" fmla="val 60000"/>
            <a:gd name="adj2" fmla="val 50000"/>
          </a:avLst>
        </a:prstGeom>
        <a:solidFill>
          <a:srgbClr val="00B0F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F0CAEF4-DD36-4D27-A97C-B8B559BCF095}">
      <dsp:nvSpPr>
        <dsp:cNvPr id="0" name=""/>
        <dsp:cNvSpPr/>
      </dsp:nvSpPr>
      <dsp:spPr>
        <a:xfrm>
          <a:off x="5915155" y="1133073"/>
          <a:ext cx="1441473" cy="1153179"/>
        </a:xfrm>
        <a:prstGeom prst="roundRect">
          <a:avLst>
            <a:gd name="adj" fmla="val 10000"/>
          </a:avLst>
        </a:prstGeom>
        <a:solidFill>
          <a:srgbClr val="7030A0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/>
            <a:t>Non-technical</a:t>
          </a:r>
        </a:p>
      </dsp:txBody>
      <dsp:txXfrm>
        <a:off x="5948930" y="1166848"/>
        <a:ext cx="1373923" cy="1085629"/>
      </dsp:txXfrm>
    </dsp:sp>
    <dsp:sp modelId="{5E91A26E-B02E-4D39-8058-D669596556EB}">
      <dsp:nvSpPr>
        <dsp:cNvPr id="0" name=""/>
        <dsp:cNvSpPr/>
      </dsp:nvSpPr>
      <dsp:spPr>
        <a:xfrm>
          <a:off x="5259188" y="3247900"/>
          <a:ext cx="1971853" cy="586885"/>
        </a:xfrm>
        <a:prstGeom prst="leftArrow">
          <a:avLst>
            <a:gd name="adj1" fmla="val 60000"/>
            <a:gd name="adj2" fmla="val 50000"/>
          </a:avLst>
        </a:prstGeom>
        <a:solidFill>
          <a:srgbClr val="00B0F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4E1A0F-2F8A-41A4-92EF-266F8FCBC219}">
      <dsp:nvSpPr>
        <dsp:cNvPr id="0" name=""/>
        <dsp:cNvSpPr/>
      </dsp:nvSpPr>
      <dsp:spPr>
        <a:xfrm>
          <a:off x="6510304" y="2964754"/>
          <a:ext cx="1441473" cy="1153179"/>
        </a:xfrm>
        <a:prstGeom prst="roundRect">
          <a:avLst>
            <a:gd name="adj" fmla="val 10000"/>
          </a:avLst>
        </a:prstGeom>
        <a:solidFill>
          <a:srgbClr val="FF0DD1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/>
            <a:t>Unexpected Results</a:t>
          </a:r>
        </a:p>
      </dsp:txBody>
      <dsp:txXfrm>
        <a:off x="6544079" y="2998529"/>
        <a:ext cx="1373923" cy="108562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E680E-424B-4E3F-AC75-F5C1DCC98318}" type="datetimeFigureOut">
              <a:rPr lang="en-GB" smtClean="0"/>
              <a:t>26/05/2020</a:t>
            </a:fld>
            <a:endParaRPr lang="en-GB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FA56B3F-1BBB-4259-9FF6-C73AE7EE429A}" type="slidenum">
              <a:rPr lang="en-GB" smtClean="0"/>
              <a:t>‹#›</a:t>
            </a:fld>
            <a:endParaRPr lang="en-GB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E680E-424B-4E3F-AC75-F5C1DCC98318}" type="datetimeFigureOut">
              <a:rPr lang="en-GB" smtClean="0"/>
              <a:t>26/05/2020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56B3F-1BBB-4259-9FF6-C73AE7EE429A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E680E-424B-4E3F-AC75-F5C1DCC98318}" type="datetimeFigureOut">
              <a:rPr lang="en-GB" smtClean="0"/>
              <a:t>26/05/2020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56B3F-1BBB-4259-9FF6-C73AE7EE429A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FBE680E-424B-4E3F-AC75-F5C1DCC98318}" type="datetimeFigureOut">
              <a:rPr lang="en-GB" smtClean="0"/>
              <a:t>26/05/2020</a:t>
            </a:fld>
            <a:endParaRPr lang="en-GB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EFA56B3F-1BBB-4259-9FF6-C73AE7EE429A}" type="slidenum">
              <a:rPr lang="en-GB" smtClean="0"/>
              <a:t>‹#›</a:t>
            </a:fld>
            <a:endParaRPr lang="en-GB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E680E-424B-4E3F-AC75-F5C1DCC98318}" type="datetimeFigureOut">
              <a:rPr lang="en-GB" smtClean="0"/>
              <a:t>26/05/2020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56B3F-1BBB-4259-9FF6-C73AE7EE429A}" type="slidenum">
              <a:rPr lang="en-GB" smtClean="0"/>
              <a:t>‹#›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E680E-424B-4E3F-AC75-F5C1DCC98318}" type="datetimeFigureOut">
              <a:rPr lang="en-GB" smtClean="0"/>
              <a:t>26/05/2020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56B3F-1BBB-4259-9FF6-C73AE7EE429A}" type="slidenum">
              <a:rPr lang="en-GB" smtClean="0"/>
              <a:t>‹#›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56B3F-1BBB-4259-9FF6-C73AE7EE429A}" type="slidenum">
              <a:rPr lang="en-GB" smtClean="0"/>
              <a:t>‹#›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E680E-424B-4E3F-AC75-F5C1DCC98318}" type="datetimeFigureOut">
              <a:rPr lang="en-GB" smtClean="0"/>
              <a:t>26/05/2020</a:t>
            </a:fld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E680E-424B-4E3F-AC75-F5C1DCC98318}" type="datetimeFigureOut">
              <a:rPr lang="en-GB" smtClean="0"/>
              <a:t>26/05/2020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56B3F-1BBB-4259-9FF6-C73AE7EE429A}" type="slidenum">
              <a:rPr lang="en-GB" smtClean="0"/>
              <a:t>‹#›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E680E-424B-4E3F-AC75-F5C1DCC98318}" type="datetimeFigureOut">
              <a:rPr lang="en-GB" smtClean="0"/>
              <a:t>26/05/2020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56B3F-1BBB-4259-9FF6-C73AE7EE429A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FBE680E-424B-4E3F-AC75-F5C1DCC98318}" type="datetimeFigureOut">
              <a:rPr lang="en-GB" smtClean="0"/>
              <a:t>26/05/2020</a:t>
            </a:fld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FA56B3F-1BBB-4259-9FF6-C73AE7EE429A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E680E-424B-4E3F-AC75-F5C1DCC98318}" type="datetimeFigureOut">
              <a:rPr lang="en-GB" smtClean="0"/>
              <a:t>26/05/2020</a:t>
            </a:fld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FA56B3F-1BBB-4259-9FF6-C73AE7EE429A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EFBE680E-424B-4E3F-AC75-F5C1DCC98318}" type="datetimeFigureOut">
              <a:rPr lang="en-GB" smtClean="0"/>
              <a:t>26/05/2020</a:t>
            </a:fld>
            <a:endParaRPr lang="en-GB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EFA56B3F-1BBB-4259-9FF6-C73AE7EE429A}" type="slidenum">
              <a:rPr lang="en-GB" smtClean="0"/>
              <a:t>‹#›</a:t>
            </a:fld>
            <a:endParaRPr lang="en-GB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1560" y="4581128"/>
            <a:ext cx="6400800" cy="1752600"/>
          </a:xfrm>
        </p:spPr>
        <p:txBody>
          <a:bodyPr>
            <a:normAutofit/>
          </a:bodyPr>
          <a:lstStyle/>
          <a:p>
            <a:r>
              <a:rPr lang="en-GB" dirty="0" smtClean="0"/>
              <a:t>L.I. – I am learning about </a:t>
            </a:r>
            <a:r>
              <a:rPr lang="en-GB" dirty="0" err="1" smtClean="0"/>
              <a:t>Zentangle</a:t>
            </a:r>
            <a:r>
              <a:rPr lang="en-GB" dirty="0" smtClean="0"/>
              <a:t> Art, and to increase my skill in line, shape, space and form.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940152" y="1916832"/>
            <a:ext cx="2880320" cy="1152128"/>
          </a:xfrm>
        </p:spPr>
        <p:txBody>
          <a:bodyPr/>
          <a:lstStyle/>
          <a:p>
            <a:r>
              <a:rPr lang="en-GB" dirty="0" err="1" smtClean="0"/>
              <a:t>Zentangle</a:t>
            </a:r>
            <a:endParaRPr lang="en-GB" dirty="0"/>
          </a:p>
        </p:txBody>
      </p:sp>
      <p:pic>
        <p:nvPicPr>
          <p:cNvPr id="4" name="Picture 3" descr="z3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404664"/>
            <a:ext cx="5350764" cy="359511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err="1" smtClean="0"/>
              <a:t>Zentangle</a:t>
            </a:r>
            <a:r>
              <a:rPr lang="en-GB" dirty="0" smtClean="0"/>
              <a:t> MUST be created in a ‘</a:t>
            </a:r>
            <a:r>
              <a:rPr lang="en-GB" dirty="0" err="1" smtClean="0"/>
              <a:t>zen</a:t>
            </a:r>
            <a:r>
              <a:rPr lang="en-GB" dirty="0" smtClean="0"/>
              <a:t>’ environment</a:t>
            </a:r>
          </a:p>
          <a:p>
            <a:r>
              <a:rPr lang="en-GB" dirty="0" err="1" smtClean="0"/>
              <a:t>Zentangle</a:t>
            </a:r>
            <a:r>
              <a:rPr lang="en-GB" dirty="0" smtClean="0"/>
              <a:t> MUST not be created using rulers or guidance</a:t>
            </a:r>
          </a:p>
          <a:p>
            <a:r>
              <a:rPr lang="en-GB" dirty="0" err="1" smtClean="0"/>
              <a:t>Zentangle</a:t>
            </a:r>
            <a:r>
              <a:rPr lang="en-GB" dirty="0" smtClean="0"/>
              <a:t> is drawn straight onto paper using pen, we do not practice in pencil and go over</a:t>
            </a:r>
          </a:p>
          <a:p>
            <a:r>
              <a:rPr lang="en-GB" dirty="0" smtClean="0"/>
              <a:t>If a ‘mistake’ is made, it is up to you as the creator to find a creative way of incorporating it into your design.</a:t>
            </a:r>
          </a:p>
          <a:p>
            <a:r>
              <a:rPr lang="en-GB" dirty="0" smtClean="0"/>
              <a:t>The best </a:t>
            </a:r>
            <a:r>
              <a:rPr lang="en-GB" dirty="0" err="1" smtClean="0"/>
              <a:t>zentangles</a:t>
            </a:r>
            <a:r>
              <a:rPr lang="en-GB" dirty="0" smtClean="0"/>
              <a:t> are ones which are slowly completed with lots of small, detailed, repeating patterns.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Things to remember: </a:t>
            </a:r>
            <a:endParaRPr lang="en-GB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en-GB" dirty="0" smtClean="0"/>
              <a:t>The </a:t>
            </a:r>
            <a:r>
              <a:rPr lang="en-GB" dirty="0" err="1" smtClean="0"/>
              <a:t>Zentangle</a:t>
            </a:r>
            <a:r>
              <a:rPr lang="en-GB" dirty="0" smtClean="0"/>
              <a:t> Method is an easy-to-learn, relaxing, and fun way to create beautiful images by drawing structured patterns.</a:t>
            </a:r>
          </a:p>
          <a:p>
            <a:pPr algn="just">
              <a:buNone/>
            </a:pPr>
            <a:r>
              <a:rPr lang="en-GB" dirty="0" smtClean="0"/>
              <a:t>Almost anyone can use it to create beautiful images. It increases focus and creativity, provides artistic satisfaction along with an increased sense of personal well being. The </a:t>
            </a:r>
            <a:r>
              <a:rPr lang="en-GB" dirty="0" err="1" smtClean="0"/>
              <a:t>Zentangle</a:t>
            </a:r>
            <a:r>
              <a:rPr lang="en-GB" dirty="0" smtClean="0"/>
              <a:t> Method is enjoyed all over this world across a wide range of skills, interests and ages.</a:t>
            </a:r>
          </a:p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is </a:t>
            </a:r>
            <a:r>
              <a:rPr lang="en-GB" dirty="0" err="1" smtClean="0"/>
              <a:t>Zentangle</a:t>
            </a:r>
            <a:r>
              <a:rPr lang="en-GB" dirty="0" smtClean="0"/>
              <a:t>?</a:t>
            </a:r>
            <a:endParaRPr lang="en-GB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z2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7543" y="188640"/>
            <a:ext cx="8306843" cy="6048672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524000"/>
          <a:ext cx="82296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Characteristics of </a:t>
            </a:r>
            <a:r>
              <a:rPr lang="en-GB" dirty="0" err="1" smtClean="0"/>
              <a:t>Zentangle</a:t>
            </a:r>
            <a:endParaRPr lang="en-GB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z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75856" y="1700808"/>
            <a:ext cx="2664296" cy="2664296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There are lots of ‘pre-designed’ </a:t>
            </a:r>
            <a:r>
              <a:rPr lang="en-GB" dirty="0" err="1" smtClean="0"/>
              <a:t>Zentangles</a:t>
            </a:r>
            <a:r>
              <a:rPr lang="en-GB" dirty="0" smtClean="0"/>
              <a:t> we can borrow...</a:t>
            </a:r>
            <a:endParaRPr lang="en-GB" dirty="0"/>
          </a:p>
        </p:txBody>
      </p:sp>
      <p:pic>
        <p:nvPicPr>
          <p:cNvPr id="5" name="Picture 4" descr="z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2160" y="1700808"/>
            <a:ext cx="2664296" cy="2664296"/>
          </a:xfrm>
          <a:prstGeom prst="rect">
            <a:avLst/>
          </a:prstGeom>
        </p:spPr>
      </p:pic>
      <p:pic>
        <p:nvPicPr>
          <p:cNvPr id="6" name="Picture 5" descr="z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5416" y="1700808"/>
            <a:ext cx="2664296" cy="266429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27584" y="4365104"/>
            <a:ext cx="23762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>
                <a:latin typeface="Alex Brush" pitchFamily="2" charset="0"/>
              </a:rPr>
              <a:t>Mariposa</a:t>
            </a:r>
            <a:endParaRPr lang="en-GB" sz="4000" dirty="0">
              <a:latin typeface="Alex Brush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91880" y="4365104"/>
            <a:ext cx="23762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 err="1" smtClean="0">
                <a:latin typeface="Alex Brush" pitchFamily="2" charset="0"/>
              </a:rPr>
              <a:t>Drogon</a:t>
            </a:r>
            <a:endParaRPr lang="en-GB" sz="4000" dirty="0">
              <a:latin typeface="Alex Brush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156176" y="4437112"/>
            <a:ext cx="23762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 err="1" smtClean="0">
                <a:latin typeface="Alex Brush" pitchFamily="2" charset="0"/>
              </a:rPr>
              <a:t>Heartswell</a:t>
            </a:r>
            <a:endParaRPr lang="en-GB" sz="4000" dirty="0">
              <a:latin typeface="Alex Brush" pitchFamily="2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z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1560" y="548680"/>
            <a:ext cx="2376264" cy="2376264"/>
          </a:xfrm>
        </p:spPr>
      </p:pic>
      <p:pic>
        <p:nvPicPr>
          <p:cNvPr id="5" name="Picture 4" descr="z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44" y="3717032"/>
            <a:ext cx="2376264" cy="2376264"/>
          </a:xfrm>
          <a:prstGeom prst="rect">
            <a:avLst/>
          </a:prstGeom>
        </p:spPr>
      </p:pic>
      <p:pic>
        <p:nvPicPr>
          <p:cNvPr id="6" name="Picture 5" descr="z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9872" y="548680"/>
            <a:ext cx="2376264" cy="2376264"/>
          </a:xfrm>
          <a:prstGeom prst="rect">
            <a:avLst/>
          </a:prstGeom>
        </p:spPr>
      </p:pic>
      <p:pic>
        <p:nvPicPr>
          <p:cNvPr id="7" name="Picture 6" descr="z6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6176" y="548680"/>
            <a:ext cx="2376264" cy="237626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67544" y="6150114"/>
            <a:ext cx="23762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 err="1" smtClean="0">
                <a:latin typeface="Alex Brush" pitchFamily="2" charset="0"/>
              </a:rPr>
              <a:t>Abreko</a:t>
            </a:r>
            <a:endParaRPr lang="en-GB" sz="4000" dirty="0">
              <a:latin typeface="Alex Brush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19872" y="2996952"/>
            <a:ext cx="23762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 smtClean="0">
                <a:latin typeface="Alex Brush" pitchFamily="2" charset="0"/>
              </a:rPr>
              <a:t>El Prado</a:t>
            </a:r>
            <a:endParaRPr lang="en-GB" sz="4000" dirty="0">
              <a:latin typeface="Alex Brush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156176" y="2924944"/>
            <a:ext cx="23762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 smtClean="0">
                <a:latin typeface="Alex Brush" pitchFamily="2" charset="0"/>
              </a:rPr>
              <a:t>Measles</a:t>
            </a:r>
            <a:endParaRPr lang="en-GB" sz="4000" dirty="0">
              <a:latin typeface="Alex Brush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11560" y="2924944"/>
            <a:ext cx="23762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 err="1" smtClean="0">
                <a:latin typeface="Alex Brush" pitchFamily="2" charset="0"/>
              </a:rPr>
              <a:t>Adante</a:t>
            </a:r>
            <a:endParaRPr lang="en-GB" sz="4000" dirty="0">
              <a:latin typeface="Alex Brush" pitchFamily="2" charset="0"/>
            </a:endParaRPr>
          </a:p>
        </p:txBody>
      </p:sp>
      <p:pic>
        <p:nvPicPr>
          <p:cNvPr id="12" name="Picture 11" descr="z8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56176" y="3717032"/>
            <a:ext cx="2376264" cy="2376264"/>
          </a:xfrm>
          <a:prstGeom prst="rect">
            <a:avLst/>
          </a:prstGeom>
        </p:spPr>
      </p:pic>
      <p:pic>
        <p:nvPicPr>
          <p:cNvPr id="13" name="Picture 12" descr="z9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19872" y="3717032"/>
            <a:ext cx="2376264" cy="237626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156176" y="6150114"/>
            <a:ext cx="23762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 err="1" smtClean="0">
                <a:latin typeface="Alex Brush" pitchFamily="2" charset="0"/>
              </a:rPr>
              <a:t>Rainking</a:t>
            </a:r>
            <a:endParaRPr lang="en-GB" sz="4000" dirty="0">
              <a:latin typeface="Alex Brush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419872" y="6150114"/>
            <a:ext cx="23762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 err="1" smtClean="0">
                <a:latin typeface="Alex Brush" pitchFamily="2" charset="0"/>
              </a:rPr>
              <a:t>Hexastar</a:t>
            </a:r>
            <a:endParaRPr lang="en-GB" sz="4000" dirty="0">
              <a:latin typeface="Alex Brush" pitchFamily="2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z1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584" y="314704"/>
            <a:ext cx="2345240" cy="2345240"/>
          </a:xfrm>
          <a:prstGeom prst="rect">
            <a:avLst/>
          </a:prstGeom>
        </p:spPr>
      </p:pic>
      <p:pic>
        <p:nvPicPr>
          <p:cNvPr id="5" name="Picture 4" descr="z1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1880" y="332656"/>
            <a:ext cx="2345240" cy="2345240"/>
          </a:xfrm>
          <a:prstGeom prst="rect">
            <a:avLst/>
          </a:prstGeom>
        </p:spPr>
      </p:pic>
      <p:pic>
        <p:nvPicPr>
          <p:cNvPr id="6" name="Picture 5" descr="z1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9872" y="3645024"/>
            <a:ext cx="2345240" cy="2345240"/>
          </a:xfrm>
          <a:prstGeom prst="rect">
            <a:avLst/>
          </a:prstGeom>
        </p:spPr>
      </p:pic>
      <p:pic>
        <p:nvPicPr>
          <p:cNvPr id="7" name="Picture 6" descr="z1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5536" y="3645024"/>
            <a:ext cx="2345240" cy="234524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23528" y="2636912"/>
            <a:ext cx="23762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 err="1" smtClean="0">
                <a:latin typeface="Alex Brush" pitchFamily="2" charset="0"/>
              </a:rPr>
              <a:t>D’Rua</a:t>
            </a:r>
            <a:endParaRPr lang="en-GB" sz="4000" dirty="0">
              <a:latin typeface="Alex Brush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5536" y="5949280"/>
            <a:ext cx="23762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 smtClean="0">
                <a:latin typeface="Alex Brush" pitchFamily="2" charset="0"/>
              </a:rPr>
              <a:t>Chloe</a:t>
            </a:r>
            <a:endParaRPr lang="en-GB" sz="4000" dirty="0">
              <a:latin typeface="Alex Brush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47864" y="5949280"/>
            <a:ext cx="23762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 smtClean="0">
                <a:latin typeface="Alex Brush" pitchFamily="2" charset="0"/>
              </a:rPr>
              <a:t>BEP</a:t>
            </a:r>
            <a:endParaRPr lang="en-GB" sz="4000" dirty="0">
              <a:latin typeface="Alex Brush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491880" y="2636912"/>
            <a:ext cx="23762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 smtClean="0">
                <a:latin typeface="Alex Brush" pitchFamily="2" charset="0"/>
              </a:rPr>
              <a:t>LTD</a:t>
            </a:r>
            <a:endParaRPr lang="en-GB" sz="4000" dirty="0">
              <a:latin typeface="Alex Brush" pitchFamily="2" charset="0"/>
            </a:endParaRPr>
          </a:p>
        </p:txBody>
      </p:sp>
      <p:pic>
        <p:nvPicPr>
          <p:cNvPr id="12" name="Picture 11" descr="z14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56176" y="3645024"/>
            <a:ext cx="2376264" cy="2376264"/>
          </a:xfrm>
          <a:prstGeom prst="rect">
            <a:avLst/>
          </a:prstGeom>
        </p:spPr>
      </p:pic>
      <p:pic>
        <p:nvPicPr>
          <p:cNvPr id="13" name="Picture 12" descr="z15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28184" y="332656"/>
            <a:ext cx="2376264" cy="237626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228184" y="2708920"/>
            <a:ext cx="23762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 err="1" smtClean="0">
                <a:latin typeface="Alex Brush" pitchFamily="2" charset="0"/>
              </a:rPr>
              <a:t>Tamisolo</a:t>
            </a:r>
            <a:endParaRPr lang="en-GB" sz="4000" dirty="0">
              <a:latin typeface="Alex Brush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156176" y="5949280"/>
            <a:ext cx="23762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 smtClean="0">
                <a:latin typeface="Alex Brush" pitchFamily="2" charset="0"/>
              </a:rPr>
              <a:t>Sati</a:t>
            </a:r>
            <a:endParaRPr lang="en-GB" sz="4000" dirty="0">
              <a:latin typeface="Alex Brush" pitchFamily="2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z1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576" y="248680"/>
            <a:ext cx="2495240" cy="2495240"/>
          </a:xfrm>
          <a:prstGeom prst="rect">
            <a:avLst/>
          </a:prstGeom>
        </p:spPr>
      </p:pic>
      <p:pic>
        <p:nvPicPr>
          <p:cNvPr id="5" name="Picture 4" descr="z1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9872" y="260648"/>
            <a:ext cx="2495240" cy="2495240"/>
          </a:xfrm>
          <a:prstGeom prst="rect">
            <a:avLst/>
          </a:prstGeom>
        </p:spPr>
      </p:pic>
      <p:pic>
        <p:nvPicPr>
          <p:cNvPr id="6" name="Picture 5" descr="z18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536" y="3645024"/>
            <a:ext cx="2495240" cy="249524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95536" y="6150114"/>
            <a:ext cx="23762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 smtClean="0">
                <a:latin typeface="Alex Brush" pitchFamily="2" charset="0"/>
              </a:rPr>
              <a:t>Croissant</a:t>
            </a:r>
            <a:endParaRPr lang="en-GB" sz="4000" dirty="0">
              <a:latin typeface="Alex Brush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91880" y="2708920"/>
            <a:ext cx="23762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 err="1" smtClean="0">
                <a:latin typeface="Alex Brush" pitchFamily="2" charset="0"/>
              </a:rPr>
              <a:t>Zooloo</a:t>
            </a:r>
            <a:endParaRPr lang="en-GB" sz="4000" dirty="0">
              <a:latin typeface="Alex Brush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7544" y="2708920"/>
            <a:ext cx="23762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 smtClean="0">
                <a:latin typeface="Alex Brush" pitchFamily="2" charset="0"/>
              </a:rPr>
              <a:t>Triangular</a:t>
            </a:r>
            <a:endParaRPr lang="en-GB" sz="4000" dirty="0">
              <a:latin typeface="Alex Brush" pitchFamily="2" charset="0"/>
            </a:endParaRPr>
          </a:p>
        </p:txBody>
      </p:sp>
      <p:pic>
        <p:nvPicPr>
          <p:cNvPr id="10" name="Picture 9" descr="z2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19872" y="3645024"/>
            <a:ext cx="2495240" cy="2495240"/>
          </a:xfrm>
          <a:prstGeom prst="rect">
            <a:avLst/>
          </a:prstGeom>
        </p:spPr>
      </p:pic>
      <p:pic>
        <p:nvPicPr>
          <p:cNvPr id="11" name="Picture 10" descr="z19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72200" y="3645024"/>
            <a:ext cx="2495240" cy="2495240"/>
          </a:xfrm>
          <a:prstGeom prst="rect">
            <a:avLst/>
          </a:prstGeom>
        </p:spPr>
      </p:pic>
      <p:pic>
        <p:nvPicPr>
          <p:cNvPr id="12" name="Picture 11" descr="z20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72200" y="260648"/>
            <a:ext cx="2495240" cy="249524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419872" y="6150114"/>
            <a:ext cx="23762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 err="1" smtClean="0">
                <a:latin typeface="Alex Brush" pitchFamily="2" charset="0"/>
              </a:rPr>
              <a:t>Pixioze</a:t>
            </a:r>
            <a:endParaRPr lang="en-GB" sz="4000" dirty="0">
              <a:latin typeface="Alex Brush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444208" y="6150114"/>
            <a:ext cx="23762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 smtClean="0">
                <a:latin typeface="Alex Brush" pitchFamily="2" charset="0"/>
              </a:rPr>
              <a:t>Helix</a:t>
            </a:r>
            <a:endParaRPr lang="en-GB" sz="4000" dirty="0">
              <a:latin typeface="Alex Brush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372200" y="2780928"/>
            <a:ext cx="23762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 smtClean="0">
                <a:latin typeface="Alex Brush" pitchFamily="2" charset="0"/>
              </a:rPr>
              <a:t>L Zen 7’s</a:t>
            </a:r>
            <a:endParaRPr lang="en-GB" sz="4000" dirty="0">
              <a:latin typeface="Alex Brush" pitchFamily="2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z2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99592" y="1196752"/>
            <a:ext cx="7056784" cy="5292588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Or we can create our own!</a:t>
            </a:r>
            <a:endParaRPr lang="en-GB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48</TotalTime>
  <Words>243</Words>
  <Application>Microsoft Office PowerPoint</Application>
  <PresentationFormat>On-screen Show (4:3)</PresentationFormat>
  <Paragraphs>42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Paper</vt:lpstr>
      <vt:lpstr>Zentangle</vt:lpstr>
      <vt:lpstr>What is Zentangle?</vt:lpstr>
      <vt:lpstr>PowerPoint Presentation</vt:lpstr>
      <vt:lpstr>Characteristics of Zentangle</vt:lpstr>
      <vt:lpstr>There are lots of ‘pre-designed’ Zentangles we can borrow...</vt:lpstr>
      <vt:lpstr>PowerPoint Presentation</vt:lpstr>
      <vt:lpstr>PowerPoint Presentation</vt:lpstr>
      <vt:lpstr>PowerPoint Presentation</vt:lpstr>
      <vt:lpstr>Or we can create our own!</vt:lpstr>
      <vt:lpstr>Things to remember: </vt:lpstr>
    </vt:vector>
  </TitlesOfParts>
  <Company>RM plc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Zentangle</dc:title>
  <dc:creator>collinss60</dc:creator>
  <cp:lastModifiedBy>Windows User</cp:lastModifiedBy>
  <cp:revision>6</cp:revision>
  <dcterms:created xsi:type="dcterms:W3CDTF">2016-10-10T14:10:00Z</dcterms:created>
  <dcterms:modified xsi:type="dcterms:W3CDTF">2020-05-26T10:18:44Z</dcterms:modified>
</cp:coreProperties>
</file>