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1" r:id="rId2"/>
    <p:sldId id="353" r:id="rId3"/>
    <p:sldId id="352" r:id="rId4"/>
    <p:sldId id="363" r:id="rId5"/>
    <p:sldId id="286" r:id="rId6"/>
    <p:sldId id="285" r:id="rId7"/>
    <p:sldId id="338" r:id="rId8"/>
    <p:sldId id="364" r:id="rId9"/>
    <p:sldId id="354" r:id="rId10"/>
    <p:sldId id="355" r:id="rId11"/>
    <p:sldId id="356" r:id="rId12"/>
    <p:sldId id="365" r:id="rId13"/>
    <p:sldId id="357" r:id="rId14"/>
    <p:sldId id="358" r:id="rId15"/>
    <p:sldId id="3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77" autoAdjust="0"/>
    <p:restoredTop sz="94660"/>
  </p:normalViewPr>
  <p:slideViewPr>
    <p:cSldViewPr>
      <p:cViewPr varScale="1">
        <p:scale>
          <a:sx n="61" d="100"/>
          <a:sy n="61" d="100"/>
        </p:scale>
        <p:origin x="84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F97F-FE47-4E78-BC1F-13A7C26F82E3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745BF-A05F-428C-8835-6F62C5882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9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45BF-A05F-428C-8835-6F62C5882C8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213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45BF-A05F-428C-8835-6F62C5882C8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591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745BF-A05F-428C-8835-6F62C5882C8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88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196B-9E4E-4CC1-AC0F-65A69B6CF683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6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AD3C-C3B4-4134-9E6B-D2A93C7BAAA6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0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D0D-E716-44FB-AC51-6A9C9220F32F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08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63C2C-435C-4754-A0A4-E272CD1F7615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20B1-E946-46F9-B4A6-FEA970675700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9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A2CF2-D87C-496C-82FF-0AB034E8324F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03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34D-0AC7-41F4-B8F9-D7C8E2B5CF4E}" type="datetime1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BE7C-5271-49AB-8735-EF21D86843EF}" type="datetime1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54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1B19-6CBF-4364-94C3-37177798B35A}" type="datetime1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77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7F587-F706-4BE1-9B88-13BEC9A9BCA6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25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1B3E-28CE-4FEC-93B5-829C2F62363B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8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D3B26-6DD2-48FA-88B5-36635D0E93E2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Step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8C2B1-24BA-4900-B988-F2E7B2653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8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8yv4wx/resources/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403648" y="1412776"/>
            <a:ext cx="6552728" cy="44012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Year 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Summer </a:t>
            </a:r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Term 1</a:t>
            </a: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Week 5</a:t>
            </a:r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Money </a:t>
            </a: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(part 2)</a:t>
            </a:r>
          </a:p>
          <a:p>
            <a:pPr algn="ctr"/>
            <a:endParaRPr lang="en-GB" sz="28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4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Twist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Subtract pounds and pence from £10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412" y="1400175"/>
            <a:ext cx="559117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u="sng" dirty="0">
              <a:latin typeface="Comic Sans MS" panose="030F0702030302020204" pitchFamily="66" charset="0"/>
            </a:endParaRPr>
          </a:p>
          <a:p>
            <a:r>
              <a:rPr lang="en-GB" sz="1400" u="sng" dirty="0" smtClean="0">
                <a:latin typeface="Comic Sans MS" panose="030F0702030302020204" pitchFamily="66" charset="0"/>
              </a:rPr>
              <a:t>Explore it: Subtract pounds and pence from £10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899" y="1340768"/>
            <a:ext cx="5610225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43808" y="2852936"/>
            <a:ext cx="3515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Step 7</a:t>
            </a:r>
            <a:r>
              <a:rPr lang="en-GB" dirty="0" smtClean="0"/>
              <a:t>: Calculate change beyond £1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80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682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Do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Calculate change beyond £1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837" y="1571625"/>
            <a:ext cx="5648325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Twist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Calculate change beyond £1    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187" y="1757362"/>
            <a:ext cx="461962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50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u="sng" dirty="0">
              <a:latin typeface="Comic Sans MS" panose="030F0702030302020204" pitchFamily="66" charset="0"/>
            </a:endParaRPr>
          </a:p>
          <a:p>
            <a:r>
              <a:rPr lang="en-GB" sz="1400" u="sng" dirty="0" smtClean="0">
                <a:latin typeface="Comic Sans MS" panose="030F0702030302020204" pitchFamily="66" charset="0"/>
              </a:rPr>
              <a:t>Explore it: Calculate change beyond £1  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387" y="1628800"/>
            <a:ext cx="466725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2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19150"/>
            <a:ext cx="74676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908720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Subject knowledge links:</a:t>
            </a:r>
          </a:p>
          <a:p>
            <a:endParaRPr lang="en-GB" sz="3200" dirty="0" smtClean="0"/>
          </a:p>
          <a:p>
            <a:r>
              <a:rPr lang="en-GB" sz="3200" dirty="0" smtClean="0"/>
              <a:t>Money</a:t>
            </a:r>
          </a:p>
          <a:p>
            <a:r>
              <a:rPr lang="en-GB" sz="3200" dirty="0">
                <a:hlinkClick r:id="rId2"/>
              </a:rPr>
              <a:t>https://www.bbc.co.uk/bitesize/topics/z8yv4wx/resources/1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1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9712" y="2636912"/>
            <a:ext cx="484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Step 6 : </a:t>
            </a:r>
            <a:r>
              <a:rPr lang="en-GB" u="sng" dirty="0" smtClean="0">
                <a:latin typeface="Comic Sans MS" panose="030F0702030302020204" pitchFamily="66" charset="0"/>
              </a:rPr>
              <a:t>Subtract pounds and pence </a:t>
            </a:r>
            <a:r>
              <a:rPr lang="en-GB" u="sng" dirty="0" smtClean="0">
                <a:latin typeface="Comic Sans MS" panose="030F0702030302020204" pitchFamily="66" charset="0"/>
              </a:rPr>
              <a:t>from </a:t>
            </a:r>
            <a:r>
              <a:rPr lang="en-GB" u="sng" dirty="0" smtClean="0">
                <a:latin typeface="Comic Sans MS" panose="030F0702030302020204" pitchFamily="66" charset="0"/>
              </a:rPr>
              <a:t>£5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4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682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Do </a:t>
            </a:r>
            <a:r>
              <a:rPr lang="en-GB" sz="1400" u="sng" dirty="0">
                <a:latin typeface="Comic Sans MS" panose="030F0702030302020204" pitchFamily="66" charset="0"/>
              </a:rPr>
              <a:t>it:  Subtract pounds and pence </a:t>
            </a:r>
            <a:r>
              <a:rPr lang="en-GB" sz="1400" u="sng" dirty="0" smtClean="0">
                <a:latin typeface="Comic Sans MS" panose="030F0702030302020204" pitchFamily="66" charset="0"/>
              </a:rPr>
              <a:t>from </a:t>
            </a:r>
            <a:r>
              <a:rPr lang="en-GB" sz="1400" u="sng" dirty="0">
                <a:latin typeface="Comic Sans MS" panose="030F0702030302020204" pitchFamily="66" charset="0"/>
              </a:rPr>
              <a:t>a </a:t>
            </a:r>
            <a:r>
              <a:rPr lang="en-GB" sz="1400" u="sng" dirty="0" smtClean="0">
                <a:latin typeface="Comic Sans MS" panose="030F0702030302020204" pitchFamily="66" charset="0"/>
              </a:rPr>
              <a:t>£5</a:t>
            </a:r>
            <a:r>
              <a:rPr lang="en-GB" sz="1400" u="sng" dirty="0" smtClean="0"/>
              <a:t>                                                                    </a:t>
            </a:r>
            <a:r>
              <a:rPr lang="en-GB" sz="1400" u="sng" dirty="0" smtClean="0">
                <a:latin typeface="Comic Sans MS" panose="030F0702030302020204" pitchFamily="66" charset="0"/>
              </a:rPr>
              <a:t>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980728"/>
            <a:ext cx="8133620" cy="539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4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Twist </a:t>
            </a:r>
            <a:r>
              <a:rPr lang="en-GB" sz="1400" u="sng" dirty="0">
                <a:latin typeface="Comic Sans MS" panose="030F0702030302020204" pitchFamily="66" charset="0"/>
              </a:rPr>
              <a:t>it: </a:t>
            </a:r>
            <a:r>
              <a:rPr lang="en-GB" sz="1400" u="sng" dirty="0" smtClean="0">
                <a:latin typeface="Comic Sans MS" panose="030F0702030302020204" pitchFamily="66" charset="0"/>
              </a:rPr>
              <a:t>Subtract pounds and pence from a £5                      </a:t>
            </a:r>
            <a:r>
              <a:rPr lang="en-GB" sz="1400" u="sng" dirty="0">
                <a:latin typeface="Comic Sans MS" panose="030F0702030302020204" pitchFamily="66" charset="0"/>
              </a:rPr>
              <a:t>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787" y="1100137"/>
            <a:ext cx="644842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04664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u="sng" dirty="0">
              <a:latin typeface="Comic Sans MS" panose="030F0702030302020204" pitchFamily="66" charset="0"/>
            </a:endParaRPr>
          </a:p>
          <a:p>
            <a:r>
              <a:rPr lang="en-GB" sz="1400" u="sng" dirty="0" smtClean="0">
                <a:latin typeface="Comic Sans MS" panose="030F0702030302020204" pitchFamily="66" charset="0"/>
              </a:rPr>
              <a:t>Explore it: Subtract pounds and pence from a £5                                                   </a:t>
            </a:r>
            <a:r>
              <a:rPr lang="en-GB" sz="1400" u="sng" dirty="0">
                <a:latin typeface="Comic Sans MS" panose="030F0702030302020204" pitchFamily="66" charset="0"/>
              </a:rPr>
              <a:t>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137" y="1340768"/>
            <a:ext cx="561975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67744" y="2708920"/>
            <a:ext cx="4896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Step 7</a:t>
            </a:r>
            <a:r>
              <a:rPr lang="en-GB" dirty="0" smtClean="0"/>
              <a:t>: </a:t>
            </a:r>
            <a:r>
              <a:rPr lang="en-GB" u="sng" dirty="0" smtClean="0">
                <a:latin typeface="Comic Sans MS" panose="030F0702030302020204" pitchFamily="66" charset="0"/>
              </a:rPr>
              <a:t>Subtract pounds and pence from £10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3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68288"/>
            <a:ext cx="8352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>
                <a:latin typeface="Comic Sans MS" panose="030F0702030302020204" pitchFamily="66" charset="0"/>
              </a:rPr>
              <a:t>Do </a:t>
            </a:r>
            <a:r>
              <a:rPr lang="en-GB" sz="1400" u="sng" dirty="0">
                <a:latin typeface="Comic Sans MS" panose="030F0702030302020204" pitchFamily="66" charset="0"/>
              </a:rPr>
              <a:t>it:  </a:t>
            </a:r>
            <a:r>
              <a:rPr lang="en-GB" sz="1400" u="sng" dirty="0" smtClean="0">
                <a:latin typeface="Comic Sans MS" panose="030F0702030302020204" pitchFamily="66" charset="0"/>
              </a:rPr>
              <a:t>Subtract pounds and pence from £10                                                             Date</a:t>
            </a:r>
            <a:r>
              <a:rPr lang="en-GB" sz="1400" dirty="0">
                <a:latin typeface="Comic Sans MS" panose="030F0702030302020204" pitchFamily="66" charset="0"/>
              </a:rPr>
              <a:t>:______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362" y="1600200"/>
            <a:ext cx="56292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3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157</Words>
  <Application>Microsoft Office PowerPoint</Application>
  <PresentationFormat>On-screen Show (4:3)</PresentationFormat>
  <Paragraphs>32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 McCarron</cp:lastModifiedBy>
  <cp:revision>94</cp:revision>
  <dcterms:created xsi:type="dcterms:W3CDTF">2020-02-03T14:14:49Z</dcterms:created>
  <dcterms:modified xsi:type="dcterms:W3CDTF">2020-04-30T11:40:43Z</dcterms:modified>
</cp:coreProperties>
</file>