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FD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81" d="100"/>
          <a:sy n="81" d="100"/>
        </p:scale>
        <p:origin x="-768" y="2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0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5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82.pn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NULL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.png"/><Relationship Id="rId18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12" Type="http://schemas.openxmlformats.org/officeDocument/2006/relationships/image" Target="../media/image101.png"/><Relationship Id="rId17" Type="http://schemas.openxmlformats.org/officeDocument/2006/relationships/image" Target="../media/image104.png"/><Relationship Id="rId2" Type="http://schemas.openxmlformats.org/officeDocument/2006/relationships/image" Target="../media/image94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5.png"/><Relationship Id="rId1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1.png"/><Relationship Id="rId5" Type="http://schemas.openxmlformats.org/officeDocument/2006/relationships/image" Target="../media/image108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12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22.png"/><Relationship Id="rId5" Type="http://schemas.openxmlformats.org/officeDocument/2006/relationships/image" Target="../media/image115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.png"/><Relationship Id="rId3" Type="http://schemas.openxmlformats.org/officeDocument/2006/relationships/image" Target="../media/image120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1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jpeg"/><Relationship Id="rId15" Type="http://schemas.openxmlformats.org/officeDocument/2006/relationships/image" Target="../media/image122.png"/><Relationship Id="rId10" Type="http://schemas.openxmlformats.org/officeDocument/2006/relationships/image" Target="NULL"/><Relationship Id="rId4" Type="http://schemas.openxmlformats.org/officeDocument/2006/relationships/image" Target="../media/image121.png"/><Relationship Id="rId9" Type="http://schemas.openxmlformats.org/officeDocument/2006/relationships/image" Target="NULL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5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23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image" Target="../media/image22.png"/><Relationship Id="rId5" Type="http://schemas.openxmlformats.org/officeDocument/2006/relationships/image" Target="../media/image125.png"/><Relationship Id="rId15" Type="http://schemas.openxmlformats.org/officeDocument/2006/relationships/image" Target="../media/image131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27.png"/><Relationship Id="rId1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6.png"/><Relationship Id="rId7" Type="http://schemas.openxmlformats.org/officeDocument/2006/relationships/image" Target="../media/image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9.png"/><Relationship Id="rId5" Type="http://schemas.openxmlformats.org/officeDocument/2006/relationships/image" Target="../media/image137.png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22.png"/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12" Type="http://schemas.openxmlformats.org/officeDocument/2006/relationships/image" Target="../media/image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6.png"/><Relationship Id="rId5" Type="http://schemas.openxmlformats.org/officeDocument/2006/relationships/image" Target="../media/image142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5.png"/><Relationship Id="rId14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3.jpeg"/><Relationship Id="rId1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2.png"/><Relationship Id="rId5" Type="http://schemas.openxmlformats.org/officeDocument/2006/relationships/image" Target="../media/image151.png"/><Relationship Id="rId10" Type="http://schemas.openxmlformats.org/officeDocument/2006/relationships/image" Target="../media/image5.png"/><Relationship Id="rId4" Type="http://schemas.openxmlformats.org/officeDocument/2006/relationships/image" Target="../media/image150.png"/><Relationship Id="rId9" Type="http://schemas.openxmlformats.org/officeDocument/2006/relationships/image" Target="../media/image154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NULL"/><Relationship Id="rId12" Type="http://schemas.openxmlformats.org/officeDocument/2006/relationships/image" Target="../media/image28.png"/><Relationship Id="rId2" Type="http://schemas.openxmlformats.org/officeDocument/2006/relationships/image" Target="../media/image25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27.png"/><Relationship Id="rId5" Type="http://schemas.openxmlformats.org/officeDocument/2006/relationships/image" Target="NULL"/><Relationship Id="rId1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5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5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12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5.png"/><Relationship Id="rId3" Type="http://schemas.openxmlformats.org/officeDocument/2006/relationships/image" Target="../media/image46.png"/><Relationship Id="rId21" Type="http://schemas.openxmlformats.org/officeDocument/2006/relationships/image" Target="../media/image49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47.png"/><Relationship Id="rId25" Type="http://schemas.openxmlformats.org/officeDocument/2006/relationships/image" Target="../media/image52.png"/><Relationship Id="rId2" Type="http://schemas.openxmlformats.org/officeDocument/2006/relationships/image" Target="../media/image45.png"/><Relationship Id="rId16" Type="http://schemas.openxmlformats.org/officeDocument/2006/relationships/image" Target="NULL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51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50.png"/><Relationship Id="rId10" Type="http://schemas.openxmlformats.org/officeDocument/2006/relationships/image" Target="NULL"/><Relationship Id="rId19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6.pn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12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62.png"/><Relationship Id="rId10" Type="http://schemas.openxmlformats.org/officeDocument/2006/relationships/image" Target="../media/image6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2.png"/><Relationship Id="rId18" Type="http://schemas.openxmlformats.org/officeDocument/2006/relationships/image" Target="../media/image8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5.png"/><Relationship Id="rId17" Type="http://schemas.openxmlformats.org/officeDocument/2006/relationships/image" Target="../media/image79.png"/><Relationship Id="rId2" Type="http://schemas.openxmlformats.org/officeDocument/2006/relationships/image" Target="../media/image68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3.jpeg"/><Relationship Id="rId9" Type="http://schemas.openxmlformats.org/officeDocument/2006/relationships/image" Target="../media/image74.pn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3" y="1154850"/>
            <a:ext cx="4548010" cy="52674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757616"/>
              </p:ext>
            </p:extLst>
          </p:nvPr>
        </p:nvGraphicFramePr>
        <p:xfrm>
          <a:off x="6198474" y="1877575"/>
          <a:ext cx="3008850" cy="153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75">
                  <a:extLst>
                    <a:ext uri="{9D8B030D-6E8A-4147-A177-3AD203B41FA5}">
                      <a16:colId xmlns="" xmlns:a16="http://schemas.microsoft.com/office/drawing/2014/main" val="341708977"/>
                    </a:ext>
                  </a:extLst>
                </a:gridCol>
                <a:gridCol w="501475">
                  <a:extLst>
                    <a:ext uri="{9D8B030D-6E8A-4147-A177-3AD203B41FA5}">
                      <a16:colId xmlns="" xmlns:a16="http://schemas.microsoft.com/office/drawing/2014/main" val="931003620"/>
                    </a:ext>
                  </a:extLst>
                </a:gridCol>
                <a:gridCol w="501475">
                  <a:extLst>
                    <a:ext uri="{9D8B030D-6E8A-4147-A177-3AD203B41FA5}">
                      <a16:colId xmlns="" xmlns:a16="http://schemas.microsoft.com/office/drawing/2014/main" val="430465661"/>
                    </a:ext>
                  </a:extLst>
                </a:gridCol>
                <a:gridCol w="501475">
                  <a:extLst>
                    <a:ext uri="{9D8B030D-6E8A-4147-A177-3AD203B41FA5}">
                      <a16:colId xmlns="" xmlns:a16="http://schemas.microsoft.com/office/drawing/2014/main" val="3164432539"/>
                    </a:ext>
                  </a:extLst>
                </a:gridCol>
                <a:gridCol w="501475">
                  <a:extLst>
                    <a:ext uri="{9D8B030D-6E8A-4147-A177-3AD203B41FA5}">
                      <a16:colId xmlns="" xmlns:a16="http://schemas.microsoft.com/office/drawing/2014/main" val="1200760192"/>
                    </a:ext>
                  </a:extLst>
                </a:gridCol>
                <a:gridCol w="501475">
                  <a:extLst>
                    <a:ext uri="{9D8B030D-6E8A-4147-A177-3AD203B41FA5}">
                      <a16:colId xmlns="" xmlns:a16="http://schemas.microsoft.com/office/drawing/2014/main" val="622608987"/>
                    </a:ext>
                  </a:extLst>
                </a:gridCol>
              </a:tblGrid>
              <a:tr h="513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6541306"/>
                  </a:ext>
                </a:extLst>
              </a:tr>
              <a:tr h="513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2513361"/>
                  </a:ext>
                </a:extLst>
              </a:tr>
              <a:tr h="513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041411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287445" y="1872339"/>
            <a:ext cx="1432601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86151" y="2606165"/>
            <a:ext cx="1024933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086" y="3873425"/>
            <a:ext cx="2124075" cy="14668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569030" y="3971109"/>
            <a:ext cx="1758522" cy="966651"/>
          </a:xfrm>
          <a:prstGeom prst="wedgeRoundRectCallout">
            <a:avLst>
              <a:gd name="adj1" fmla="val -68761"/>
              <a:gd name="adj2" fmla="val 51255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22816" y="3786339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99" y="1181628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275" y="3760525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652" y="1189380"/>
            <a:ext cx="438950" cy="493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591" y="4091690"/>
            <a:ext cx="2109399" cy="7254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3922" y="1185646"/>
            <a:ext cx="4304149" cy="518814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4678" y="280285"/>
            <a:ext cx="7315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40" y="1972633"/>
            <a:ext cx="3724979" cy="30055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355" y="1187582"/>
            <a:ext cx="4188315" cy="526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6" y="1156787"/>
            <a:ext cx="4450466" cy="52734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72955" y="5019133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12938" y="5875963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2801" y="4320071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739" y="1714105"/>
            <a:ext cx="3164098" cy="96934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0112" y="280285"/>
            <a:ext cx="877900" cy="8596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87" y="1168565"/>
            <a:ext cx="341406" cy="49381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25" y="4293359"/>
            <a:ext cx="438950" cy="49381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0690" y="1197962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17746" y="1163305"/>
                <a:ext cx="4316019" cy="408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Mr Patel writes a number on the board.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Leon finds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of the number.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Sophie finds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of the number.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Leon’s number is 7 more than Sophie’s.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What is the number Mr Patel started with?  This bar model may help you.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46" y="1163305"/>
                <a:ext cx="4316019" cy="4080861"/>
              </a:xfrm>
              <a:prstGeom prst="rect">
                <a:avLst/>
              </a:prstGeom>
              <a:blipFill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46070" y="2307771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46070" y="3165603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46070" y="4023435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062" y="4920964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415972" y="5302558"/>
          <a:ext cx="3431352" cy="86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84">
                  <a:extLst>
                    <a:ext uri="{9D8B030D-6E8A-4147-A177-3AD203B41FA5}">
                      <a16:colId xmlns="" xmlns:a16="http://schemas.microsoft.com/office/drawing/2014/main" val="1433638505"/>
                    </a:ext>
                  </a:extLst>
                </a:gridCol>
                <a:gridCol w="571892">
                  <a:extLst>
                    <a:ext uri="{9D8B030D-6E8A-4147-A177-3AD203B41FA5}">
                      <a16:colId xmlns="" xmlns:a16="http://schemas.microsoft.com/office/drawing/2014/main" val="2507176199"/>
                    </a:ext>
                  </a:extLst>
                </a:gridCol>
                <a:gridCol w="571892">
                  <a:extLst>
                    <a:ext uri="{9D8B030D-6E8A-4147-A177-3AD203B41FA5}">
                      <a16:colId xmlns="" xmlns:a16="http://schemas.microsoft.com/office/drawing/2014/main" val="2422195552"/>
                    </a:ext>
                  </a:extLst>
                </a:gridCol>
                <a:gridCol w="1143784">
                  <a:extLst>
                    <a:ext uri="{9D8B030D-6E8A-4147-A177-3AD203B41FA5}">
                      <a16:colId xmlns="" xmlns:a16="http://schemas.microsoft.com/office/drawing/2014/main" val="964269076"/>
                    </a:ext>
                  </a:extLst>
                </a:gridCol>
              </a:tblGrid>
              <a:tr h="431030"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7805998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8927510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96" y="1163305"/>
            <a:ext cx="4596782" cy="5334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0868" y="274498"/>
            <a:ext cx="731583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247" y="1185663"/>
            <a:ext cx="341406" cy="4938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05" y="4888413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653" y="1205347"/>
            <a:ext cx="438950" cy="493819"/>
          </a:xfrm>
          <a:prstGeom prst="rect">
            <a:avLst/>
          </a:prstGeom>
        </p:spPr>
      </p:pic>
      <p:cxnSp>
        <p:nvCxnSpPr>
          <p:cNvPr id="44" name="Straight Connector 43"/>
          <p:cNvCxnSpPr>
            <a:endCxn id="13" idx="2"/>
          </p:cNvCxnSpPr>
          <p:nvPr/>
        </p:nvCxnSpPr>
        <p:spPr>
          <a:xfrm>
            <a:off x="7131648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77763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76826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65361" y="5260570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06" y="1148844"/>
            <a:ext cx="4548010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13" y="1949757"/>
            <a:ext cx="4444369" cy="454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945" y="1179967"/>
            <a:ext cx="4419983" cy="52674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55" y="1179967"/>
            <a:ext cx="341406" cy="4938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652" y="1194605"/>
            <a:ext cx="438950" cy="4938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5434" y="5234444"/>
            <a:ext cx="438950" cy="49991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7518" y="260337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13" y="1165627"/>
            <a:ext cx="4224894" cy="48894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24" y="1119769"/>
            <a:ext cx="4548010" cy="48955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3948" y="484258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46" y="1221697"/>
            <a:ext cx="1851581" cy="1278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21" y="2371605"/>
            <a:ext cx="2000903" cy="138178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5878286" y="2773033"/>
            <a:ext cx="171718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688564" y="1418952"/>
            <a:ext cx="1717181" cy="84960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" y="2129220"/>
            <a:ext cx="2618151" cy="212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63" y="2348411"/>
            <a:ext cx="2078202" cy="168728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 rot="20816409">
            <a:off x="740107" y="3330589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 rot="20816409">
            <a:off x="2766173" y="3429371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685" y="3259898"/>
            <a:ext cx="1097375" cy="7254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5915" y="3365721"/>
            <a:ext cx="1158340" cy="7376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863" y="1184072"/>
            <a:ext cx="341406" cy="4938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091" y="4813248"/>
            <a:ext cx="438950" cy="4938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8321" y="1203549"/>
            <a:ext cx="438950" cy="4938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4917" y="280285"/>
            <a:ext cx="859611" cy="8596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1857" y="1495786"/>
            <a:ext cx="1707028" cy="7254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78286" y="2850540"/>
            <a:ext cx="17070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445" y="1202253"/>
            <a:ext cx="4346825" cy="5816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54" y="1192279"/>
            <a:ext cx="4548010" cy="54137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6062" y="354964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3751281"/>
            <a:ext cx="4534581" cy="147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8" y="1715587"/>
            <a:ext cx="2411523" cy="1957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01" y="1715587"/>
            <a:ext cx="2411523" cy="195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21" y="3463955"/>
            <a:ext cx="2520380" cy="2046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446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235" y="3551265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652" y="1221768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8374" y="261126"/>
            <a:ext cx="8779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13" y="1180792"/>
            <a:ext cx="4346825" cy="4889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52" y="1156801"/>
            <a:ext cx="4548010" cy="32067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1" y="1447227"/>
            <a:ext cx="2153093" cy="1748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39" y="1425810"/>
            <a:ext cx="2652745" cy="215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16" y="3826240"/>
            <a:ext cx="1850565" cy="1502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84" y="3826240"/>
            <a:ext cx="1850565" cy="150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00" y="3813987"/>
            <a:ext cx="1850565" cy="1502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24" y="3813987"/>
            <a:ext cx="1850565" cy="15024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48" y="3812317"/>
            <a:ext cx="1850565" cy="15024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334" y="1200317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8652" y="1200316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5032" y="28028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867" y="2047249"/>
            <a:ext cx="1822862" cy="286536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18" y="1215311"/>
            <a:ext cx="4346825" cy="52674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8" y="1175560"/>
            <a:ext cx="4548010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706917" y="1993455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728736" y="1915078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823755" y="1915078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80992" y="204099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92" y="2040999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29125" y="204197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25" y="2041973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35238" y="204099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238" y="2040999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Isosceles Triangle 32"/>
          <p:cNvSpPr/>
          <p:nvPr/>
        </p:nvSpPr>
        <p:spPr>
          <a:xfrm>
            <a:off x="5731860" y="3090716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6818068" y="3012339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3438" y="313923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438" y="3139234"/>
                <a:ext cx="5341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88043" y="311230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43" y="3112300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iamond 42"/>
          <p:cNvSpPr/>
          <p:nvPr/>
        </p:nvSpPr>
        <p:spPr>
          <a:xfrm>
            <a:off x="6818068" y="4157145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74735" y="429115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735" y="4291150"/>
                <a:ext cx="48282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88043" y="425710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43" y="4257106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5-Point Star 46"/>
          <p:cNvSpPr/>
          <p:nvPr/>
        </p:nvSpPr>
        <p:spPr>
          <a:xfrm>
            <a:off x="5775249" y="4153488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9004" y="3012339"/>
            <a:ext cx="1944351" cy="189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0585" y="3556625"/>
            <a:ext cx="801188" cy="809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2870" y="272064"/>
            <a:ext cx="865707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46" y="1187582"/>
            <a:ext cx="341406" cy="49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8652" y="1208984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937" y="1187582"/>
            <a:ext cx="4505334" cy="5633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6" y="1179220"/>
            <a:ext cx="4548010" cy="6005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292207" y="1800853"/>
          <a:ext cx="2196404" cy="223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01">
                  <a:extLst>
                    <a:ext uri="{9D8B030D-6E8A-4147-A177-3AD203B41FA5}">
                      <a16:colId xmlns="" xmlns:a16="http://schemas.microsoft.com/office/drawing/2014/main" val="1801149435"/>
                    </a:ext>
                  </a:extLst>
                </a:gridCol>
                <a:gridCol w="549101">
                  <a:extLst>
                    <a:ext uri="{9D8B030D-6E8A-4147-A177-3AD203B41FA5}">
                      <a16:colId xmlns="" xmlns:a16="http://schemas.microsoft.com/office/drawing/2014/main" val="1459054171"/>
                    </a:ext>
                  </a:extLst>
                </a:gridCol>
                <a:gridCol w="549101">
                  <a:extLst>
                    <a:ext uri="{9D8B030D-6E8A-4147-A177-3AD203B41FA5}">
                      <a16:colId xmlns="" xmlns:a16="http://schemas.microsoft.com/office/drawing/2014/main" val="1852503051"/>
                    </a:ext>
                  </a:extLst>
                </a:gridCol>
                <a:gridCol w="549101">
                  <a:extLst>
                    <a:ext uri="{9D8B030D-6E8A-4147-A177-3AD203B41FA5}">
                      <a16:colId xmlns="" xmlns:a16="http://schemas.microsoft.com/office/drawing/2014/main" val="687404928"/>
                    </a:ext>
                  </a:extLst>
                </a:gridCol>
              </a:tblGrid>
              <a:tr h="5599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7575746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0515848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5416852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8335659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305006" y="1809562"/>
            <a:ext cx="2174896" cy="2231215"/>
          </a:xfrm>
          <a:custGeom>
            <a:avLst/>
            <a:gdLst>
              <a:gd name="connsiteX0" fmla="*/ 0 w 2194560"/>
              <a:gd name="connsiteY0" fmla="*/ 1114697 h 2246811"/>
              <a:gd name="connsiteX1" fmla="*/ 2194560 w 2194560"/>
              <a:gd name="connsiteY1" fmla="*/ 0 h 2246811"/>
              <a:gd name="connsiteX2" fmla="*/ 1645920 w 2194560"/>
              <a:gd name="connsiteY2" fmla="*/ 2246811 h 2246811"/>
              <a:gd name="connsiteX3" fmla="*/ 0 w 2194560"/>
              <a:gd name="connsiteY3" fmla="*/ 1114697 h 2246811"/>
              <a:gd name="connsiteX0" fmla="*/ 0 w 2185807"/>
              <a:gd name="connsiteY0" fmla="*/ 1105961 h 2238075"/>
              <a:gd name="connsiteX1" fmla="*/ 2185807 w 2185807"/>
              <a:gd name="connsiteY1" fmla="*/ 0 h 2238075"/>
              <a:gd name="connsiteX2" fmla="*/ 1645920 w 2185807"/>
              <a:gd name="connsiteY2" fmla="*/ 2238075 h 2238075"/>
              <a:gd name="connsiteX3" fmla="*/ 0 w 2185807"/>
              <a:gd name="connsiteY3" fmla="*/ 1105961 h 22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807" h="2238075">
                <a:moveTo>
                  <a:pt x="0" y="1105961"/>
                </a:moveTo>
                <a:lnTo>
                  <a:pt x="2185807" y="0"/>
                </a:lnTo>
                <a:lnTo>
                  <a:pt x="1645920" y="2238075"/>
                </a:lnTo>
                <a:lnTo>
                  <a:pt x="0" y="11059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59757" y="4871652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3039291"/>
            <a:ext cx="1714630" cy="11840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879722"/>
            <a:ext cx="1641810" cy="1220529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2116183" y="1800853"/>
            <a:ext cx="2328962" cy="1005779"/>
          </a:xfrm>
          <a:prstGeom prst="wedgeRoundRectCallout">
            <a:avLst>
              <a:gd name="adj1" fmla="val -67200"/>
              <a:gd name="adj2" fmla="val 47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564542" y="3243732"/>
            <a:ext cx="2328962" cy="1005779"/>
          </a:xfrm>
          <a:prstGeom prst="wedgeRoundRectCallout">
            <a:avLst>
              <a:gd name="adj1" fmla="val 67039"/>
              <a:gd name="adj2" fmla="val 148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919766" y="4103419"/>
            <a:ext cx="5376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4055" y="3472048"/>
            <a:ext cx="0" cy="5687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8816" y="263144"/>
            <a:ext cx="841321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062" y="1202193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5434" y="1202192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2300" y="4871652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6371" y="1625821"/>
            <a:ext cx="2078916" cy="11949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40" y="3081862"/>
            <a:ext cx="2085013" cy="11888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0199" y="3567401"/>
            <a:ext cx="621846" cy="377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2223" y="4113191"/>
            <a:ext cx="621846" cy="3779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3787" y="3151753"/>
            <a:ext cx="524301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0092" y="3512532"/>
            <a:ext cx="524301" cy="43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0796" y="1961676"/>
            <a:ext cx="53039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0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68" y="1150562"/>
            <a:ext cx="4419983" cy="6236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4" y="1150349"/>
            <a:ext cx="4407790" cy="45297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4130" y="3786652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05" y="1854059"/>
            <a:ext cx="1509602" cy="1748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567" y="279259"/>
            <a:ext cx="853514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250" y="1187582"/>
            <a:ext cx="34140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3308" y="1195787"/>
            <a:ext cx="438950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3308" y="3760525"/>
            <a:ext cx="43895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173" y="1187582"/>
            <a:ext cx="4419983" cy="5267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48" y="1179220"/>
            <a:ext cx="4560203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8591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1" y="2366736"/>
            <a:ext cx="1257413" cy="17764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4" y="2366736"/>
            <a:ext cx="1257413" cy="1776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00" y="2366736"/>
            <a:ext cx="1257413" cy="17764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10" y="2366736"/>
            <a:ext cx="1257413" cy="17764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5299" y="3436166"/>
            <a:ext cx="3959935" cy="1648564"/>
            <a:chOff x="406265" y="3803002"/>
            <a:chExt cx="3757567" cy="158482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65" y="3803002"/>
              <a:ext cx="1121799" cy="15848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52" y="3803002"/>
              <a:ext cx="1121799" cy="15848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149" y="3803002"/>
              <a:ext cx="1121799" cy="15848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444" y="3803002"/>
              <a:ext cx="1121799" cy="158482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033" y="3803002"/>
              <a:ext cx="1121799" cy="1584823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H="1">
            <a:off x="708043" y="2480867"/>
            <a:ext cx="0" cy="27257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128" y="2454740"/>
            <a:ext cx="0" cy="27257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44314" y="4266124"/>
            <a:ext cx="36081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79" y="1761528"/>
            <a:ext cx="1906631" cy="1692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61" y="1788309"/>
            <a:ext cx="1884538" cy="17198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4470" y="280285"/>
            <a:ext cx="865707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905" y="1190564"/>
            <a:ext cx="341406" cy="49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8652" y="1190564"/>
            <a:ext cx="438950" cy="493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7396" y="4277499"/>
            <a:ext cx="44504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98" y="1172468"/>
            <a:ext cx="4304149" cy="34201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3" y="1179838"/>
            <a:ext cx="4548010" cy="4523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08798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29644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0404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302" y="4084320"/>
            <a:ext cx="2491029" cy="236603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225204" y="3408298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896" y="2075704"/>
            <a:ext cx="853514" cy="963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2428" y="2075704"/>
            <a:ext cx="859611" cy="9632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4891" y="2073898"/>
            <a:ext cx="847417" cy="96325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1296" y="2129473"/>
            <a:ext cx="469433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6459" y="2129473"/>
            <a:ext cx="469433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622" y="2129473"/>
            <a:ext cx="475529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2881" y="2129473"/>
            <a:ext cx="475529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556" y="1179838"/>
            <a:ext cx="341406" cy="4938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8652" y="1197435"/>
            <a:ext cx="438950" cy="4938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3724" y="3408298"/>
            <a:ext cx="438950" cy="49991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05258" y="267910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29" y="1168441"/>
            <a:ext cx="4505334" cy="56331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42" y="1160877"/>
            <a:ext cx="4560203" cy="57307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8591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07195" y="200683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73380" y="2870674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507195" y="373450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489777" y="4593232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462701" y="5470625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0012">
            <a:off x="6769437" y="2758841"/>
            <a:ext cx="3121679" cy="583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6975">
            <a:off x="5369547" y="2054929"/>
            <a:ext cx="3039170" cy="761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4913">
            <a:off x="5406514" y="3495055"/>
            <a:ext cx="3642625" cy="807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09036">
            <a:off x="5427228" y="4546188"/>
            <a:ext cx="3418586" cy="5027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85510">
            <a:off x="6574694" y="5248735"/>
            <a:ext cx="2679190" cy="5588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3022" y="280285"/>
            <a:ext cx="1048603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067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8652" y="1196841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20" y="1154850"/>
            <a:ext cx="4304149" cy="5267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75" y="1154850"/>
            <a:ext cx="4578493" cy="47674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403" y="341700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87280" y="4089614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67089" y="4170559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89" y="4170559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32639" y="4170559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39" y="4170559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06512" y="527283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12" y="5272837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68009" y="5272837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09" y="5272837"/>
                <a:ext cx="4106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887279" y="5007226"/>
            <a:ext cx="665271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869861" y="5616042"/>
            <a:ext cx="7163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4197" y="5712005"/>
            <a:ext cx="445047" cy="420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4384" y="2746389"/>
            <a:ext cx="3286029" cy="13412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067" y="1181550"/>
            <a:ext cx="341406" cy="4938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442" y="3390881"/>
            <a:ext cx="438950" cy="4938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4906" y="1211112"/>
            <a:ext cx="438950" cy="4938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9084" y="275575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52" y="1924224"/>
            <a:ext cx="2993395" cy="26824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185" y="1154850"/>
            <a:ext cx="43054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What are the missing digits?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Annie and Ron each think of a number.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 product of their numbers is 762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Work out Ron’s number.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9980" y="1154850"/>
            <a:ext cx="4267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Find the size of angle b.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10" y="1224176"/>
            <a:ext cx="311806" cy="38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062" y="2999699"/>
            <a:ext cx="319237" cy="406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0" y="3891974"/>
            <a:ext cx="2124075" cy="1466850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780272" y="4136241"/>
            <a:ext cx="1923302" cy="966651"/>
          </a:xfrm>
          <a:prstGeom prst="wedgeRoundRectCallout">
            <a:avLst>
              <a:gd name="adj1" fmla="val 70396"/>
              <a:gd name="adj2" fmla="val 38642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0385" y="4269818"/>
            <a:ext cx="2036095" cy="6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I’m thinking of the number 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32" y="1809178"/>
            <a:ext cx="4413887" cy="786452"/>
          </a:xfrm>
          <a:prstGeom prst="rect">
            <a:avLst/>
          </a:prstGeom>
        </p:spPr>
      </p:pic>
      <p:sp>
        <p:nvSpPr>
          <p:cNvPr id="42" name="Pie 41"/>
          <p:cNvSpPr/>
          <p:nvPr/>
        </p:nvSpPr>
        <p:spPr>
          <a:xfrm>
            <a:off x="8457451" y="4108631"/>
            <a:ext cx="1081081" cy="911798"/>
          </a:xfrm>
          <a:prstGeom prst="pie">
            <a:avLst>
              <a:gd name="adj1" fmla="val 10851156"/>
              <a:gd name="adj2" fmla="val 141528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8817" y="268353"/>
            <a:ext cx="780356" cy="8596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179" y="1182599"/>
            <a:ext cx="341406" cy="49381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407" y="2996892"/>
            <a:ext cx="438950" cy="49381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1030" y="1190154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70" y="1838694"/>
            <a:ext cx="1796687" cy="154001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13757" y="5017239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86" y="1601365"/>
            <a:ext cx="2189133" cy="1777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23" y="1378359"/>
            <a:ext cx="1808440" cy="14682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662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900" y="4994585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1030" y="1207354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2387" y="279259"/>
            <a:ext cx="755970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414" y="1182212"/>
            <a:ext cx="4206605" cy="4340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730" y="5592465"/>
            <a:ext cx="3651821" cy="768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2476" y="1204330"/>
            <a:ext cx="4304149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910" y="1148254"/>
            <a:ext cx="4304149" cy="41578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0" y="1101235"/>
            <a:ext cx="4389500" cy="50845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1078" y="410997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5570440" y="1782112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22310" y="174595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10" y="1745957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510490" y="178201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0" y="1782010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Isosceles Triangle 29"/>
          <p:cNvSpPr/>
          <p:nvPr/>
        </p:nvSpPr>
        <p:spPr>
          <a:xfrm>
            <a:off x="6339184" y="1758709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171613" y="1737311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7981389" y="1737311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25014" y="1737311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14" y="1737311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05678" y="175660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78" y="1756609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art 6"/>
          <p:cNvSpPr/>
          <p:nvPr/>
        </p:nvSpPr>
        <p:spPr>
          <a:xfrm>
            <a:off x="5547495" y="2594697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Heart 38"/>
          <p:cNvSpPr/>
          <p:nvPr/>
        </p:nvSpPr>
        <p:spPr>
          <a:xfrm>
            <a:off x="6347773" y="2578541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06052" y="2583633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52" y="2583633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Isosceles Triangle 41"/>
          <p:cNvSpPr/>
          <p:nvPr/>
        </p:nvSpPr>
        <p:spPr>
          <a:xfrm>
            <a:off x="7222926" y="2596385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8055355" y="2574987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08756" y="257498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756" y="2574987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69118" y="264352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118" y="2643525"/>
                <a:ext cx="41068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69132" y="25925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32" y="2592590"/>
                <a:ext cx="48282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eart 48"/>
          <p:cNvSpPr/>
          <p:nvPr/>
        </p:nvSpPr>
        <p:spPr>
          <a:xfrm>
            <a:off x="8709583" y="3336040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948" y="478286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84346" y="4733367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03527" y="4766366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27" y="4766366"/>
                <a:ext cx="5229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76487" y="475040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87" y="4750403"/>
                <a:ext cx="53412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989357" y="478286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42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65734" y="5592719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69132" y="5543220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788313" y="557621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13" y="5576219"/>
                <a:ext cx="53412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561273" y="556025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273" y="5560256"/>
                <a:ext cx="53412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7974143" y="5592719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42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32" y="3278161"/>
            <a:ext cx="2660730" cy="29863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0359" y="2002184"/>
            <a:ext cx="4048095" cy="140220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09716" y="267050"/>
            <a:ext cx="768163" cy="8596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8184" y="1187582"/>
            <a:ext cx="341406" cy="4938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51030" y="4090507"/>
            <a:ext cx="438950" cy="49991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4361" y="1710887"/>
            <a:ext cx="871804" cy="64623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77727" y="2557140"/>
            <a:ext cx="7559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77808" y="3768750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84" y="1187582"/>
            <a:ext cx="34140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189" y="3757789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652" y="271856"/>
            <a:ext cx="743776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691" y="1205347"/>
            <a:ext cx="4548010" cy="41578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934" y="2744800"/>
            <a:ext cx="4474852" cy="39566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0421" y="1199777"/>
            <a:ext cx="4304149" cy="21337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7045" y="3734262"/>
            <a:ext cx="4304149" cy="157290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9955" y="4700137"/>
            <a:ext cx="304216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77" y="1112612"/>
            <a:ext cx="4304149" cy="5267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0352" y="1606775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84" y="999259"/>
            <a:ext cx="1691634" cy="16229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98509" y="363904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84" y="3677410"/>
            <a:ext cx="1624487" cy="16113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921228" y="4113851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660" y="1178775"/>
            <a:ext cx="4359018" cy="43407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6700" y="1621369"/>
            <a:ext cx="1359526" cy="7132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618" y="1171786"/>
            <a:ext cx="341406" cy="4938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8652" y="1190880"/>
            <a:ext cx="438950" cy="4938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6348" y="3611102"/>
            <a:ext cx="438950" cy="4999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7324" y="279732"/>
            <a:ext cx="755970" cy="8596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9022" y="4160930"/>
            <a:ext cx="1438781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976" y="1205347"/>
            <a:ext cx="4304149" cy="56331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63" y="1165490"/>
            <a:ext cx="4548010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8624" y="356092"/>
            <a:ext cx="57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9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91" y="1890800"/>
            <a:ext cx="795233" cy="11764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0456" y="447682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60754" y="1303508"/>
            <a:ext cx="3212676" cy="2236681"/>
            <a:chOff x="5795629" y="1240525"/>
            <a:chExt cx="3033924" cy="21588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4" name="Cube 3"/>
            <p:cNvSpPr/>
            <p:nvPr/>
          </p:nvSpPr>
          <p:spPr>
            <a:xfrm>
              <a:off x="6041329" y="1824451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6348836" y="1824450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6656343" y="1833158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560" y="1772196"/>
              <a:ext cx="477474" cy="47747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819" y="1764238"/>
              <a:ext cx="477474" cy="4774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960754" y="3477012"/>
            <a:ext cx="3209741" cy="2370863"/>
            <a:chOff x="5813400" y="3178475"/>
            <a:chExt cx="3033924" cy="224130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400" y="3260890"/>
              <a:ext cx="3033924" cy="2158890"/>
            </a:xfrm>
            <a:prstGeom prst="rect">
              <a:avLst/>
            </a:prstGeom>
          </p:spPr>
        </p:pic>
        <p:sp>
          <p:nvSpPr>
            <p:cNvPr id="31" name="Cube 30"/>
            <p:cNvSpPr/>
            <p:nvPr/>
          </p:nvSpPr>
          <p:spPr>
            <a:xfrm>
              <a:off x="6032226" y="3853524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6383671" y="3844815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6735054" y="3853522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6041329" y="3548735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6374963" y="3548734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6734724" y="3557443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23" y="3186434"/>
              <a:ext cx="477474" cy="47747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84" y="3178475"/>
              <a:ext cx="477474" cy="4774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725" y="3179344"/>
              <a:ext cx="477474" cy="4774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209" y="3492988"/>
              <a:ext cx="962206" cy="76908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822295" y="3877529"/>
              <a:ext cx="511806" cy="3243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3" y="4753355"/>
            <a:ext cx="1847063" cy="127555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611134" y="5024846"/>
            <a:ext cx="206822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66" y="1666436"/>
            <a:ext cx="2138604" cy="173632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55473" y="2892806"/>
            <a:ext cx="1241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£3.50 each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655" y="5113032"/>
            <a:ext cx="2085013" cy="7254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1904" y="4204143"/>
            <a:ext cx="768163" cy="32921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880" y="1198341"/>
            <a:ext cx="341406" cy="49381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334" y="4459123"/>
            <a:ext cx="438950" cy="49381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5151" y="1198340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9531</TotalTime>
  <Words>126</Words>
  <Application>Microsoft Office PowerPoint</Application>
  <PresentationFormat>A4 Paper (210x297 mm)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Staneff</dc:creator>
  <cp:lastModifiedBy>K Tonner</cp:lastModifiedBy>
  <cp:revision>241</cp:revision>
  <dcterms:created xsi:type="dcterms:W3CDTF">2019-02-23T20:52:48Z</dcterms:created>
  <dcterms:modified xsi:type="dcterms:W3CDTF">2020-05-16T12:39:04Z</dcterms:modified>
</cp:coreProperties>
</file>