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FD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81" d="100"/>
          <a:sy n="81" d="100"/>
        </p:scale>
        <p:origin x="-768" y="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0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6.png"/><Relationship Id="rId3" Type="http://schemas.openxmlformats.org/officeDocument/2006/relationships/image" Target="../media/image140.png"/><Relationship Id="rId7" Type="http://schemas.openxmlformats.org/officeDocument/2006/relationships/image" Target="../media/image2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9.png"/><Relationship Id="rId16" Type="http://schemas.openxmlformats.org/officeDocument/2006/relationships/image" Target="../media/image15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5.png"/><Relationship Id="rId5" Type="http://schemas.openxmlformats.org/officeDocument/2006/relationships/image" Target="../media/image3.jpe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2.png"/><Relationship Id="rId4" Type="http://schemas.openxmlformats.org/officeDocument/2006/relationships/image" Target="../media/image141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8.png"/><Relationship Id="rId3" Type="http://schemas.openxmlformats.org/officeDocument/2006/relationships/image" Target="NULL"/><Relationship Id="rId7" Type="http://schemas.openxmlformats.org/officeDocument/2006/relationships/image" Target="../media/image154.png"/><Relationship Id="rId12" Type="http://schemas.openxmlformats.org/officeDocument/2006/relationships/image" Target="../media/image8.png"/><Relationship Id="rId17" Type="http://schemas.openxmlformats.org/officeDocument/2006/relationships/image" Target="../media/image162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7.png"/><Relationship Id="rId5" Type="http://schemas.openxmlformats.org/officeDocument/2006/relationships/image" Target="../media/image2.png"/><Relationship Id="rId15" Type="http://schemas.openxmlformats.org/officeDocument/2006/relationships/image" Target="../media/image160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56.png"/><Relationship Id="rId14" Type="http://schemas.openxmlformats.org/officeDocument/2006/relationships/image" Target="../media/image1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5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3.png"/><Relationship Id="rId2" Type="http://schemas.openxmlformats.org/officeDocument/2006/relationships/image" Target="../media/image3.jpe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28.png"/><Relationship Id="rId10" Type="http://schemas.openxmlformats.org/officeDocument/2006/relationships/image" Target="../media/image168.png"/><Relationship Id="rId4" Type="http://schemas.openxmlformats.org/officeDocument/2006/relationships/image" Target="../media/image2.png"/><Relationship Id="rId9" Type="http://schemas.openxmlformats.org/officeDocument/2006/relationships/image" Target="../media/image167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2.png"/><Relationship Id="rId18" Type="http://schemas.openxmlformats.org/officeDocument/2006/relationships/image" Target="../media/image185.png"/><Relationship Id="rId3" Type="http://schemas.openxmlformats.org/officeDocument/2006/relationships/image" Target="../media/image175.png"/><Relationship Id="rId21" Type="http://schemas.openxmlformats.org/officeDocument/2006/relationships/image" Target="../media/image188.png"/><Relationship Id="rId7" Type="http://schemas.openxmlformats.org/officeDocument/2006/relationships/image" Target="../media/image178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image" Target="../media/image174.png"/><Relationship Id="rId16" Type="http://schemas.openxmlformats.org/officeDocument/2006/relationships/image" Target="../media/image8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11" Type="http://schemas.openxmlformats.org/officeDocument/2006/relationships/image" Target="../media/image180.png"/><Relationship Id="rId5" Type="http://schemas.openxmlformats.org/officeDocument/2006/relationships/image" Target="../media/image176.png"/><Relationship Id="rId15" Type="http://schemas.openxmlformats.org/officeDocument/2006/relationships/image" Target="../media/image183.png"/><Relationship Id="rId23" Type="http://schemas.openxmlformats.org/officeDocument/2006/relationships/image" Target="../media/image190.png"/><Relationship Id="rId10" Type="http://schemas.openxmlformats.org/officeDocument/2006/relationships/image" Target="../media/image2.png"/><Relationship Id="rId19" Type="http://schemas.openxmlformats.org/officeDocument/2006/relationships/image" Target="../media/image186.png"/><Relationship Id="rId4" Type="http://schemas.openxmlformats.org/officeDocument/2006/relationships/image" Target="../media/image3.jpeg"/><Relationship Id="rId9" Type="http://schemas.openxmlformats.org/officeDocument/2006/relationships/image" Target="../media/image5.png"/><Relationship Id="rId14" Type="http://schemas.openxmlformats.org/officeDocument/2006/relationships/image" Target="../media/image6.png"/><Relationship Id="rId22" Type="http://schemas.openxmlformats.org/officeDocument/2006/relationships/image" Target="../media/image1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3" Type="http://schemas.openxmlformats.org/officeDocument/2006/relationships/image" Target="../media/image192.png"/><Relationship Id="rId7" Type="http://schemas.openxmlformats.org/officeDocument/2006/relationships/image" Target="../media/image195.png"/><Relationship Id="rId12" Type="http://schemas.openxmlformats.org/officeDocument/2006/relationships/image" Target="../media/image8.png"/><Relationship Id="rId17" Type="http://schemas.openxmlformats.org/officeDocument/2006/relationships/image" Target="../media/image201.png"/><Relationship Id="rId2" Type="http://schemas.openxmlformats.org/officeDocument/2006/relationships/image" Target="../media/image191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11" Type="http://schemas.openxmlformats.org/officeDocument/2006/relationships/image" Target="../media/image196.png"/><Relationship Id="rId5" Type="http://schemas.openxmlformats.org/officeDocument/2006/relationships/image" Target="../media/image193.png"/><Relationship Id="rId15" Type="http://schemas.openxmlformats.org/officeDocument/2006/relationships/image" Target="../media/image199.png"/><Relationship Id="rId10" Type="http://schemas.openxmlformats.org/officeDocument/2006/relationships/image" Target="../media/image6.png"/><Relationship Id="rId19" Type="http://schemas.openxmlformats.org/officeDocument/2006/relationships/image" Target="../media/image203.png"/><Relationship Id="rId4" Type="http://schemas.openxmlformats.org/officeDocument/2006/relationships/image" Target="../media/image3.jpeg"/><Relationship Id="rId9" Type="http://schemas.openxmlformats.org/officeDocument/2006/relationships/image" Target="../media/image2.png"/><Relationship Id="rId14" Type="http://schemas.openxmlformats.org/officeDocument/2006/relationships/image" Target="../media/image1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8.png"/><Relationship Id="rId12" Type="http://schemas.openxmlformats.org/officeDocument/2006/relationships/image" Target="../media/image209.png"/><Relationship Id="rId2" Type="http://schemas.openxmlformats.org/officeDocument/2006/relationships/image" Target="../media/image204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11" Type="http://schemas.openxmlformats.org/officeDocument/2006/relationships/image" Target="../media/image28.png"/><Relationship Id="rId5" Type="http://schemas.openxmlformats.org/officeDocument/2006/relationships/image" Target="../media/image206.png"/><Relationship Id="rId15" Type="http://schemas.openxmlformats.org/officeDocument/2006/relationships/image" Target="../media/image212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2.png"/><Relationship Id="rId14" Type="http://schemas.openxmlformats.org/officeDocument/2006/relationships/image" Target="../media/image2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.png"/><Relationship Id="rId18" Type="http://schemas.openxmlformats.org/officeDocument/2006/relationships/image" Target="../media/image219.png"/><Relationship Id="rId3" Type="http://schemas.openxmlformats.org/officeDocument/2006/relationships/image" Target="../media/image215.png"/><Relationship Id="rId21" Type="http://schemas.openxmlformats.org/officeDocument/2006/relationships/image" Target="../media/image222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2" Type="http://schemas.openxmlformats.org/officeDocument/2006/relationships/image" Target="../media/image214.png"/><Relationship Id="rId16" Type="http://schemas.openxmlformats.org/officeDocument/2006/relationships/image" Target="../media/image28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225.png"/><Relationship Id="rId5" Type="http://schemas.openxmlformats.org/officeDocument/2006/relationships/image" Target="../media/image3.jpeg"/><Relationship Id="rId15" Type="http://schemas.openxmlformats.org/officeDocument/2006/relationships/image" Target="../media/image217.png"/><Relationship Id="rId23" Type="http://schemas.openxmlformats.org/officeDocument/2006/relationships/image" Target="../media/image224.png"/><Relationship Id="rId10" Type="http://schemas.openxmlformats.org/officeDocument/2006/relationships/image" Target="NULL"/><Relationship Id="rId19" Type="http://schemas.openxmlformats.org/officeDocument/2006/relationships/image" Target="../media/image220.png"/><Relationship Id="rId4" Type="http://schemas.openxmlformats.org/officeDocument/2006/relationships/image" Target="../media/image216.png"/><Relationship Id="rId9" Type="http://schemas.openxmlformats.org/officeDocument/2006/relationships/image" Target="NULL"/><Relationship Id="rId14" Type="http://schemas.openxmlformats.org/officeDocument/2006/relationships/image" Target="../media/image2.png"/><Relationship Id="rId22" Type="http://schemas.openxmlformats.org/officeDocument/2006/relationships/image" Target="../media/image2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3" Type="http://schemas.openxmlformats.org/officeDocument/2006/relationships/image" Target="../media/image228.png"/><Relationship Id="rId21" Type="http://schemas.openxmlformats.org/officeDocument/2006/relationships/image" Target="../media/image241.png"/><Relationship Id="rId7" Type="http://schemas.openxmlformats.org/officeDocument/2006/relationships/image" Target="../media/image5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" Type="http://schemas.openxmlformats.org/officeDocument/2006/relationships/image" Target="../media/image227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11" Type="http://schemas.openxmlformats.org/officeDocument/2006/relationships/image" Target="../media/image28.png"/><Relationship Id="rId5" Type="http://schemas.openxmlformats.org/officeDocument/2006/relationships/image" Target="../media/image229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10" Type="http://schemas.openxmlformats.org/officeDocument/2006/relationships/image" Target="../media/image6.png"/><Relationship Id="rId19" Type="http://schemas.openxmlformats.org/officeDocument/2006/relationships/image" Target="../media/image239.png"/><Relationship Id="rId4" Type="http://schemas.openxmlformats.org/officeDocument/2006/relationships/image" Target="../media/image3.jpeg"/><Relationship Id="rId9" Type="http://schemas.openxmlformats.org/officeDocument/2006/relationships/image" Target="../media/image231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0.png"/><Relationship Id="rId3" Type="http://schemas.openxmlformats.org/officeDocument/2006/relationships/image" Target="../media/image245.png"/><Relationship Id="rId7" Type="http://schemas.openxmlformats.org/officeDocument/2006/relationships/image" Target="../media/image2.png"/><Relationship Id="rId12" Type="http://schemas.openxmlformats.org/officeDocument/2006/relationships/image" Target="../media/image249.png"/><Relationship Id="rId17" Type="http://schemas.openxmlformats.org/officeDocument/2006/relationships/image" Target="../media/image254.png"/><Relationship Id="rId2" Type="http://schemas.openxmlformats.org/officeDocument/2006/relationships/image" Target="../media/image244.png"/><Relationship Id="rId16" Type="http://schemas.openxmlformats.org/officeDocument/2006/relationships/image" Target="../media/image2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48.png"/><Relationship Id="rId5" Type="http://schemas.openxmlformats.org/officeDocument/2006/relationships/image" Target="../media/image246.png"/><Relationship Id="rId15" Type="http://schemas.openxmlformats.org/officeDocument/2006/relationships/image" Target="../media/image252.pn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2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8.png"/><Relationship Id="rId18" Type="http://schemas.openxmlformats.org/officeDocument/2006/relationships/image" Target="../media/image266.png"/><Relationship Id="rId3" Type="http://schemas.openxmlformats.org/officeDocument/2006/relationships/image" Target="../media/image256.png"/><Relationship Id="rId21" Type="http://schemas.openxmlformats.org/officeDocument/2006/relationships/image" Target="../media/image269.png"/><Relationship Id="rId7" Type="http://schemas.openxmlformats.org/officeDocument/2006/relationships/image" Target="../media/image259.png"/><Relationship Id="rId12" Type="http://schemas.openxmlformats.org/officeDocument/2006/relationships/image" Target="../media/image6.png"/><Relationship Id="rId17" Type="http://schemas.openxmlformats.org/officeDocument/2006/relationships/image" Target="../media/image265.png"/><Relationship Id="rId2" Type="http://schemas.openxmlformats.org/officeDocument/2006/relationships/image" Target="../media/image255.png"/><Relationship Id="rId16" Type="http://schemas.openxmlformats.org/officeDocument/2006/relationships/image" Target="../media/image264.png"/><Relationship Id="rId20" Type="http://schemas.openxmlformats.org/officeDocument/2006/relationships/image" Target="../media/image2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8.png"/><Relationship Id="rId11" Type="http://schemas.openxmlformats.org/officeDocument/2006/relationships/image" Target="../media/image261.png"/><Relationship Id="rId5" Type="http://schemas.openxmlformats.org/officeDocument/2006/relationships/image" Target="../media/image257.png"/><Relationship Id="rId15" Type="http://schemas.openxmlformats.org/officeDocument/2006/relationships/image" Target="../media/image263.png"/><Relationship Id="rId10" Type="http://schemas.openxmlformats.org/officeDocument/2006/relationships/image" Target="../media/image2.png"/><Relationship Id="rId19" Type="http://schemas.openxmlformats.org/officeDocument/2006/relationships/image" Target="../media/image267.png"/><Relationship Id="rId4" Type="http://schemas.openxmlformats.org/officeDocument/2006/relationships/image" Target="../media/image3.jpeg"/><Relationship Id="rId9" Type="http://schemas.openxmlformats.org/officeDocument/2006/relationships/image" Target="../media/image5.png"/><Relationship Id="rId14" Type="http://schemas.openxmlformats.org/officeDocument/2006/relationships/image" Target="../media/image2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8.png"/><Relationship Id="rId21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image" Target="../media/image17.png"/><Relationship Id="rId16" Type="http://schemas.openxmlformats.org/officeDocument/2006/relationships/image" Target="../media/image6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3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png"/><Relationship Id="rId18" Type="http://schemas.openxmlformats.org/officeDocument/2006/relationships/image" Target="../media/image281.png"/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12" Type="http://schemas.openxmlformats.org/officeDocument/2006/relationships/image" Target="../media/image277.png"/><Relationship Id="rId17" Type="http://schemas.openxmlformats.org/officeDocument/2006/relationships/image" Target="../media/image280.png"/><Relationship Id="rId2" Type="http://schemas.openxmlformats.org/officeDocument/2006/relationships/image" Target="../media/image270.png"/><Relationship Id="rId16" Type="http://schemas.openxmlformats.org/officeDocument/2006/relationships/image" Target="../media/image279.png"/><Relationship Id="rId20" Type="http://schemas.openxmlformats.org/officeDocument/2006/relationships/image" Target="../media/image2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4.png"/><Relationship Id="rId11" Type="http://schemas.openxmlformats.org/officeDocument/2006/relationships/image" Target="../media/image2.png"/><Relationship Id="rId5" Type="http://schemas.openxmlformats.org/officeDocument/2006/relationships/image" Target="../media/image273.png"/><Relationship Id="rId15" Type="http://schemas.openxmlformats.org/officeDocument/2006/relationships/image" Target="../media/image278.png"/><Relationship Id="rId10" Type="http://schemas.openxmlformats.org/officeDocument/2006/relationships/image" Target="../media/image5.png"/><Relationship Id="rId19" Type="http://schemas.openxmlformats.org/officeDocument/2006/relationships/image" Target="../media/image282.png"/><Relationship Id="rId4" Type="http://schemas.openxmlformats.org/officeDocument/2006/relationships/image" Target="../media/image272.png"/><Relationship Id="rId9" Type="http://schemas.openxmlformats.org/officeDocument/2006/relationships/image" Target="../media/image276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6.png"/><Relationship Id="rId18" Type="http://schemas.openxmlformats.org/officeDocument/2006/relationships/image" Target="../media/image41.png"/><Relationship Id="rId3" Type="http://schemas.openxmlformats.org/officeDocument/2006/relationships/image" Target="../media/image35.png"/><Relationship Id="rId21" Type="http://schemas.openxmlformats.org/officeDocument/2006/relationships/image" Target="../media/image44.png"/><Relationship Id="rId7" Type="http://schemas.openxmlformats.org/officeDocument/2006/relationships/image" Target="NULL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image" Target="../media/image34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36.png"/><Relationship Id="rId5" Type="http://schemas.openxmlformats.org/officeDocument/2006/relationships/image" Target="NULL"/><Relationship Id="rId15" Type="http://schemas.openxmlformats.org/officeDocument/2006/relationships/image" Target="../media/image8.png"/><Relationship Id="rId10" Type="http://schemas.openxmlformats.org/officeDocument/2006/relationships/image" Target="../media/image2.png"/><Relationship Id="rId19" Type="http://schemas.openxmlformats.org/officeDocument/2006/relationships/image" Target="../media/image42.png"/><Relationship Id="rId4" Type="http://schemas.openxmlformats.org/officeDocument/2006/relationships/image" Target="../media/image3.jpeg"/><Relationship Id="rId9" Type="http://schemas.openxmlformats.org/officeDocument/2006/relationships/image" Target="../media/image5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7.png"/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image" Target="../media/image4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2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3.jpe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5" Type="http://schemas.openxmlformats.org/officeDocument/2006/relationships/image" Target="../media/image66.png"/><Relationship Id="rId10" Type="http://schemas.openxmlformats.org/officeDocument/2006/relationships/image" Target="../media/image8.png"/><Relationship Id="rId19" Type="http://schemas.openxmlformats.org/officeDocument/2006/relationships/image" Target="../media/image70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5.png"/><Relationship Id="rId26" Type="http://schemas.openxmlformats.org/officeDocument/2006/relationships/image" Target="../media/image81.png"/><Relationship Id="rId3" Type="http://schemas.openxmlformats.org/officeDocument/2006/relationships/image" Target="../media/image73.png"/><Relationship Id="rId21" Type="http://schemas.openxmlformats.org/officeDocument/2006/relationships/image" Target="../media/image76.png"/><Relationship Id="rId34" Type="http://schemas.openxmlformats.org/officeDocument/2006/relationships/image" Target="../media/image88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74.png"/><Relationship Id="rId25" Type="http://schemas.openxmlformats.org/officeDocument/2006/relationships/image" Target="../media/image80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" Type="http://schemas.openxmlformats.org/officeDocument/2006/relationships/image" Target="../media/image72.png"/><Relationship Id="rId16" Type="http://schemas.openxmlformats.org/officeDocument/2006/relationships/image" Target="NULL"/><Relationship Id="rId20" Type="http://schemas.openxmlformats.org/officeDocument/2006/relationships/image" Target="../media/image75.png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79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0.png"/><Relationship Id="rId10" Type="http://schemas.openxmlformats.org/officeDocument/2006/relationships/image" Target="NULL"/><Relationship Id="rId19" Type="http://schemas.openxmlformats.org/officeDocument/2006/relationships/image" Target="../media/image2.png"/><Relationship Id="rId31" Type="http://schemas.openxmlformats.org/officeDocument/2006/relationships/image" Target="../media/image85.png"/><Relationship Id="rId4" Type="http://schemas.openxmlformats.org/officeDocument/2006/relationships/image" Target="../media/image3.jpe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5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3.jpe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6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2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7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12" Type="http://schemas.openxmlformats.org/officeDocument/2006/relationships/image" Target="../media/image113.png"/><Relationship Id="rId17" Type="http://schemas.openxmlformats.org/officeDocument/2006/relationships/image" Target="../media/image28.png"/><Relationship Id="rId2" Type="http://schemas.openxmlformats.org/officeDocument/2006/relationships/image" Target="../media/image106.png"/><Relationship Id="rId16" Type="http://schemas.openxmlformats.org/officeDocument/2006/relationships/image" Target="../media/image6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2.png"/><Relationship Id="rId5" Type="http://schemas.openxmlformats.org/officeDocument/2006/relationships/image" Target="../media/image108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118.png"/><Relationship Id="rId4" Type="http://schemas.openxmlformats.org/officeDocument/2006/relationships/image" Target="../media/image107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.png"/><Relationship Id="rId18" Type="http://schemas.openxmlformats.org/officeDocument/2006/relationships/image" Target="../media/image133.png"/><Relationship Id="rId3" Type="http://schemas.openxmlformats.org/officeDocument/2006/relationships/image" Target="../media/image121.png"/><Relationship Id="rId21" Type="http://schemas.openxmlformats.org/officeDocument/2006/relationships/image" Target="../media/image136.png"/><Relationship Id="rId7" Type="http://schemas.openxmlformats.org/officeDocument/2006/relationships/image" Target="../media/image124.png"/><Relationship Id="rId12" Type="http://schemas.openxmlformats.org/officeDocument/2006/relationships/image" Target="../media/image5.png"/><Relationship Id="rId17" Type="http://schemas.openxmlformats.org/officeDocument/2006/relationships/image" Target="../media/image132.png"/><Relationship Id="rId25" Type="http://schemas.openxmlformats.org/officeDocument/2006/relationships/image" Target="../media/image8.png"/><Relationship Id="rId2" Type="http://schemas.openxmlformats.org/officeDocument/2006/relationships/image" Target="../media/image120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38.png"/><Relationship Id="rId5" Type="http://schemas.openxmlformats.org/officeDocument/2006/relationships/image" Target="../media/image122.png"/><Relationship Id="rId15" Type="http://schemas.openxmlformats.org/officeDocument/2006/relationships/image" Target="../media/image130.png"/><Relationship Id="rId23" Type="http://schemas.openxmlformats.org/officeDocument/2006/relationships/image" Target="../media/image6.png"/><Relationship Id="rId10" Type="http://schemas.openxmlformats.org/officeDocument/2006/relationships/image" Target="../media/image127.png"/><Relationship Id="rId19" Type="http://schemas.openxmlformats.org/officeDocument/2006/relationships/image" Target="../media/image134.png"/><Relationship Id="rId4" Type="http://schemas.openxmlformats.org/officeDocument/2006/relationships/image" Target="../media/image3.jpeg"/><Relationship Id="rId9" Type="http://schemas.openxmlformats.org/officeDocument/2006/relationships/image" Target="../media/image126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3" y="1154850"/>
            <a:ext cx="4548010" cy="52674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757616"/>
              </p:ext>
            </p:extLst>
          </p:nvPr>
        </p:nvGraphicFramePr>
        <p:xfrm>
          <a:off x="6198474" y="1877575"/>
          <a:ext cx="3008850" cy="153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75">
                  <a:extLst>
                    <a:ext uri="{9D8B030D-6E8A-4147-A177-3AD203B41FA5}">
                      <a16:colId xmlns:a16="http://schemas.microsoft.com/office/drawing/2014/main" xmlns="" val="341708977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xmlns="" val="931003620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xmlns="" val="430465661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xmlns="" val="3164432539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xmlns="" val="1200760192"/>
                    </a:ext>
                  </a:extLst>
                </a:gridCol>
                <a:gridCol w="501475">
                  <a:extLst>
                    <a:ext uri="{9D8B030D-6E8A-4147-A177-3AD203B41FA5}">
                      <a16:colId xmlns:a16="http://schemas.microsoft.com/office/drawing/2014/main" xmlns="" val="622608987"/>
                    </a:ext>
                  </a:extLst>
                </a:gridCol>
              </a:tblGrid>
              <a:tr h="513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6541306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2513361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041411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287445" y="1872339"/>
            <a:ext cx="1432601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86151" y="2606165"/>
            <a:ext cx="1024933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086" y="3873425"/>
            <a:ext cx="2124075" cy="14668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569030" y="3971109"/>
            <a:ext cx="1758522" cy="966651"/>
          </a:xfrm>
          <a:prstGeom prst="wedgeRoundRectCallout">
            <a:avLst>
              <a:gd name="adj1" fmla="val -68761"/>
              <a:gd name="adj2" fmla="val 51255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22816" y="3786339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99" y="1181628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75" y="3760525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652" y="1189380"/>
            <a:ext cx="438950" cy="493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591" y="4091690"/>
            <a:ext cx="2109399" cy="725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3922" y="1185646"/>
            <a:ext cx="4304149" cy="51881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7618" y="1939753"/>
            <a:ext cx="1091279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932" y="2674543"/>
            <a:ext cx="1091279" cy="432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834" y="6000164"/>
            <a:ext cx="2005758" cy="432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326" y="6312887"/>
            <a:ext cx="2743438" cy="43285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699863" y="1872339"/>
            <a:ext cx="507461" cy="50026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77902" y="2372607"/>
            <a:ext cx="2017154" cy="10444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64384" y="5853956"/>
            <a:ext cx="3590855" cy="4328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14678" y="280285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40" y="1972633"/>
            <a:ext cx="3724979" cy="3005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355" y="1187582"/>
            <a:ext cx="4188315" cy="526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6" y="1156787"/>
            <a:ext cx="4450466" cy="52734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72955" y="5019133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12938" y="5875963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2801" y="4320071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087" y="3926454"/>
            <a:ext cx="2237426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39" y="1714105"/>
            <a:ext cx="3164098" cy="969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1172" y="5067499"/>
            <a:ext cx="585267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9800" y="5924915"/>
            <a:ext cx="597460" cy="493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3005" y="4131078"/>
            <a:ext cx="871804" cy="3779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4255" y="3564894"/>
            <a:ext cx="865707" cy="3779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0572" y="3564894"/>
            <a:ext cx="865707" cy="3779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0031" y="2549354"/>
            <a:ext cx="865707" cy="3779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820" y="4388145"/>
            <a:ext cx="865707" cy="3779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7256" y="4432356"/>
            <a:ext cx="865707" cy="37798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0149" y="3281740"/>
            <a:ext cx="865707" cy="377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9574" y="5007830"/>
            <a:ext cx="865707" cy="37798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7902" y="5997430"/>
            <a:ext cx="1188823" cy="43285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70112" y="280285"/>
            <a:ext cx="877900" cy="8596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5887" y="1168565"/>
            <a:ext cx="341406" cy="49381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925" y="4293359"/>
            <a:ext cx="438950" cy="49381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50690" y="1197962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17746" y="1163305"/>
                <a:ext cx="4316019" cy="408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Mr Patel writes a number on the board.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Leon finds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of the number.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Sophie finds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KG Red Hands" panose="02000505000000020004" pitchFamily="2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of the number.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Leon’s number is 7 more than Sophie’s.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What is the number Mr Patel started with?  This bar model may help you.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46" y="1163305"/>
                <a:ext cx="4316019" cy="4080861"/>
              </a:xfrm>
              <a:prstGeom prst="rect">
                <a:avLst/>
              </a:prstGeom>
              <a:blipFill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46070" y="2307771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46070" y="3165603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46070" y="4023435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062" y="4920964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415972" y="5302558"/>
          <a:ext cx="3431352" cy="86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84">
                  <a:extLst>
                    <a:ext uri="{9D8B030D-6E8A-4147-A177-3AD203B41FA5}">
                      <a16:colId xmlns:a16="http://schemas.microsoft.com/office/drawing/2014/main" xmlns="" val="1433638505"/>
                    </a:ext>
                  </a:extLst>
                </a:gridCol>
                <a:gridCol w="571892">
                  <a:extLst>
                    <a:ext uri="{9D8B030D-6E8A-4147-A177-3AD203B41FA5}">
                      <a16:colId xmlns:a16="http://schemas.microsoft.com/office/drawing/2014/main" xmlns="" val="2507176199"/>
                    </a:ext>
                  </a:extLst>
                </a:gridCol>
                <a:gridCol w="571892">
                  <a:extLst>
                    <a:ext uri="{9D8B030D-6E8A-4147-A177-3AD203B41FA5}">
                      <a16:colId xmlns:a16="http://schemas.microsoft.com/office/drawing/2014/main" xmlns="" val="2422195552"/>
                    </a:ext>
                  </a:extLst>
                </a:gridCol>
                <a:gridCol w="1143784">
                  <a:extLst>
                    <a:ext uri="{9D8B030D-6E8A-4147-A177-3AD203B41FA5}">
                      <a16:colId xmlns:a16="http://schemas.microsoft.com/office/drawing/2014/main" xmlns="" val="964269076"/>
                    </a:ext>
                  </a:extLst>
                </a:gridCol>
              </a:tblGrid>
              <a:tr h="431030"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7805998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8927510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96" y="1163305"/>
            <a:ext cx="4596782" cy="5334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220" y="3172068"/>
            <a:ext cx="530398" cy="46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220" y="2359131"/>
            <a:ext cx="530398" cy="46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693" y="4074046"/>
            <a:ext cx="536494" cy="463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0868" y="274498"/>
            <a:ext cx="731583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247" y="1185663"/>
            <a:ext cx="341406" cy="4938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205" y="4888413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653" y="1205347"/>
            <a:ext cx="438950" cy="4938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2517" y="5966939"/>
            <a:ext cx="2341067" cy="6767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321" y="6478107"/>
            <a:ext cx="4304149" cy="432854"/>
          </a:xfrm>
          <a:prstGeom prst="rect">
            <a:avLst/>
          </a:prstGeom>
        </p:spPr>
      </p:pic>
      <p:cxnSp>
        <p:nvCxnSpPr>
          <p:cNvPr id="44" name="Straight Connector 43"/>
          <p:cNvCxnSpPr>
            <a:endCxn id="13" idx="2"/>
          </p:cNvCxnSpPr>
          <p:nvPr/>
        </p:nvCxnSpPr>
        <p:spPr>
          <a:xfrm>
            <a:off x="7131648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77763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76826" y="5733588"/>
            <a:ext cx="0" cy="431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8382" y="5756625"/>
            <a:ext cx="408467" cy="4328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26940" y="5756625"/>
            <a:ext cx="408467" cy="4328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70547" y="5756625"/>
            <a:ext cx="408467" cy="4328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4431" y="5756625"/>
            <a:ext cx="408467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1411" y="5756625"/>
            <a:ext cx="408467" cy="4328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6074" y="5756625"/>
            <a:ext cx="408467" cy="4328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5790" y="5326171"/>
            <a:ext cx="432854" cy="4328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6612" y="5326171"/>
            <a:ext cx="432854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11899" y="6287798"/>
            <a:ext cx="322506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65361" y="5260570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06" y="1148844"/>
            <a:ext cx="4548010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13" y="1949757"/>
            <a:ext cx="4444369" cy="454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945" y="1179967"/>
            <a:ext cx="4419983" cy="5267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090" y="3187352"/>
            <a:ext cx="591363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5090" y="4721828"/>
            <a:ext cx="591363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4780" y="4893440"/>
            <a:ext cx="445047" cy="9693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5866" y="6064098"/>
            <a:ext cx="768163" cy="432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9459" y="4505401"/>
            <a:ext cx="2895851" cy="4328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9880" y="6361505"/>
            <a:ext cx="3450635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555" y="1179967"/>
            <a:ext cx="341406" cy="493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38652" y="1194605"/>
            <a:ext cx="438950" cy="4938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5434" y="5234444"/>
            <a:ext cx="438950" cy="49991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77518" y="260337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13" y="1165627"/>
            <a:ext cx="4224894" cy="48894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4" y="1119769"/>
            <a:ext cx="4548010" cy="48955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3948" y="484258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6" y="1221697"/>
            <a:ext cx="1851581" cy="1278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21" y="2371605"/>
            <a:ext cx="2000903" cy="138178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5878286" y="2773033"/>
            <a:ext cx="171718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688564" y="1418952"/>
            <a:ext cx="1717181" cy="84960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2129220"/>
            <a:ext cx="2618151" cy="212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63" y="2348411"/>
            <a:ext cx="2078202" cy="168728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20816409">
            <a:off x="740107" y="3330589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 rot="20816409">
            <a:off x="2766173" y="3429371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5590" y="4474074"/>
            <a:ext cx="3450635" cy="4328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685" y="3259898"/>
            <a:ext cx="1097375" cy="7254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5915" y="3365721"/>
            <a:ext cx="1158340" cy="7376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63" y="1184072"/>
            <a:ext cx="341406" cy="4938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091" y="4813248"/>
            <a:ext cx="438950" cy="4938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8321" y="1203549"/>
            <a:ext cx="438950" cy="4938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4917" y="280285"/>
            <a:ext cx="859611" cy="8596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7863" y="5558965"/>
            <a:ext cx="3450635" cy="6767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863" y="6124872"/>
            <a:ext cx="3450635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1857" y="1495786"/>
            <a:ext cx="1707028" cy="7254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78286" y="2850540"/>
            <a:ext cx="1707028" cy="725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54952" y="5219637"/>
            <a:ext cx="3450635" cy="67671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54383" y="5775209"/>
            <a:ext cx="345063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445" y="1202253"/>
            <a:ext cx="4346825" cy="5816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54" y="1192279"/>
            <a:ext cx="4548010" cy="54137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6062" y="354964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3751281"/>
            <a:ext cx="4534581" cy="14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8" y="1715587"/>
            <a:ext cx="2411523" cy="1957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01" y="1715587"/>
            <a:ext cx="2411523" cy="195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21" y="3463955"/>
            <a:ext cx="2520380" cy="2046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446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235" y="3551265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652" y="1221768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8374" y="261126"/>
            <a:ext cx="877900" cy="85961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672573" y="2250401"/>
            <a:ext cx="979715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699944" y="2250401"/>
            <a:ext cx="979715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919" y="3896921"/>
            <a:ext cx="1828959" cy="6767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9893" y="4596634"/>
            <a:ext cx="2432515" cy="432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5435" y="6430173"/>
            <a:ext cx="3554276" cy="4328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5032" y="3165103"/>
            <a:ext cx="2164268" cy="4328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91075" y="5982501"/>
            <a:ext cx="2725148" cy="4328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77602" y="6319881"/>
            <a:ext cx="321896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13" y="1180792"/>
            <a:ext cx="4346825" cy="4889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2" y="1156801"/>
            <a:ext cx="4548010" cy="32067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1" y="1447227"/>
            <a:ext cx="2153093" cy="1748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39" y="1425810"/>
            <a:ext cx="2652745" cy="215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16" y="3826240"/>
            <a:ext cx="1850565" cy="1502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84" y="3826240"/>
            <a:ext cx="1850565" cy="150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00" y="3813987"/>
            <a:ext cx="1850565" cy="1502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24" y="3813987"/>
            <a:ext cx="1850565" cy="15024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48" y="3812317"/>
            <a:ext cx="1850565" cy="15024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334" y="1200317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8652" y="1200316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5032" y="280285"/>
            <a:ext cx="853514" cy="8596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999" y="3579560"/>
            <a:ext cx="2981202" cy="1371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299" y="5112277"/>
            <a:ext cx="2792210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4789" y="3722626"/>
            <a:ext cx="2389839" cy="432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7173" y="6043910"/>
            <a:ext cx="396884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867" y="2047249"/>
            <a:ext cx="1822862" cy="286536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18" y="1215311"/>
            <a:ext cx="4346825" cy="52674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8" y="1175560"/>
            <a:ext cx="4548010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706917" y="1993455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728736" y="1915078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823755" y="1915078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80992" y="204099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92" y="2040999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29125" y="204197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125" y="2041973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35238" y="204099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238" y="2040999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Isosceles Triangle 32"/>
          <p:cNvSpPr/>
          <p:nvPr/>
        </p:nvSpPr>
        <p:spPr>
          <a:xfrm>
            <a:off x="5731860" y="3090716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6818068" y="3012339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3438" y="31392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438" y="3139234"/>
                <a:ext cx="53412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88043" y="311230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43" y="3112300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iamond 42"/>
          <p:cNvSpPr/>
          <p:nvPr/>
        </p:nvSpPr>
        <p:spPr>
          <a:xfrm>
            <a:off x="6818068" y="4157145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74735" y="429115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35" y="4291150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88043" y="425710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43" y="4257106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5-Point Star 46"/>
          <p:cNvSpPr/>
          <p:nvPr/>
        </p:nvSpPr>
        <p:spPr>
          <a:xfrm>
            <a:off x="5775249" y="4153488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9004" y="3012339"/>
            <a:ext cx="1944351" cy="189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0585" y="3556625"/>
            <a:ext cx="801188" cy="809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2870" y="272064"/>
            <a:ext cx="865707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46" y="1187582"/>
            <a:ext cx="341406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8652" y="1208984"/>
            <a:ext cx="43895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7452" y="2098376"/>
            <a:ext cx="530398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8088" y="4349808"/>
            <a:ext cx="530398" cy="4328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40799" y="4337316"/>
            <a:ext cx="530398" cy="4328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0034" y="3183443"/>
            <a:ext cx="530398" cy="432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40553" y="2088437"/>
            <a:ext cx="530398" cy="4328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8203" y="3288258"/>
            <a:ext cx="530398" cy="432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98769" y="2206871"/>
            <a:ext cx="530398" cy="4328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7464" y="3090716"/>
            <a:ext cx="2395936" cy="67671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7464" y="3845808"/>
            <a:ext cx="2395936" cy="432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95384" y="6198660"/>
            <a:ext cx="2395936" cy="432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54333" y="5146024"/>
            <a:ext cx="2389839" cy="432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51524" y="5537488"/>
            <a:ext cx="1518036" cy="432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4993" y="6007440"/>
            <a:ext cx="1810669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937" y="1187582"/>
            <a:ext cx="4505334" cy="5633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6" y="1179220"/>
            <a:ext cx="4548010" cy="6005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292207" y="1800853"/>
          <a:ext cx="2196404" cy="223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01">
                  <a:extLst>
                    <a:ext uri="{9D8B030D-6E8A-4147-A177-3AD203B41FA5}">
                      <a16:colId xmlns:a16="http://schemas.microsoft.com/office/drawing/2014/main" xmlns="" val="1801149435"/>
                    </a:ext>
                  </a:extLst>
                </a:gridCol>
                <a:gridCol w="549101">
                  <a:extLst>
                    <a:ext uri="{9D8B030D-6E8A-4147-A177-3AD203B41FA5}">
                      <a16:colId xmlns:a16="http://schemas.microsoft.com/office/drawing/2014/main" xmlns="" val="1459054171"/>
                    </a:ext>
                  </a:extLst>
                </a:gridCol>
                <a:gridCol w="549101">
                  <a:extLst>
                    <a:ext uri="{9D8B030D-6E8A-4147-A177-3AD203B41FA5}">
                      <a16:colId xmlns:a16="http://schemas.microsoft.com/office/drawing/2014/main" xmlns="" val="1852503051"/>
                    </a:ext>
                  </a:extLst>
                </a:gridCol>
                <a:gridCol w="549101">
                  <a:extLst>
                    <a:ext uri="{9D8B030D-6E8A-4147-A177-3AD203B41FA5}">
                      <a16:colId xmlns:a16="http://schemas.microsoft.com/office/drawing/2014/main" xmlns="" val="687404928"/>
                    </a:ext>
                  </a:extLst>
                </a:gridCol>
              </a:tblGrid>
              <a:tr h="5599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575746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0515848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416852"/>
                  </a:ext>
                </a:extLst>
              </a:tr>
              <a:tr h="559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8335659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6305006" y="1809562"/>
            <a:ext cx="2174896" cy="2231215"/>
          </a:xfrm>
          <a:custGeom>
            <a:avLst/>
            <a:gdLst>
              <a:gd name="connsiteX0" fmla="*/ 0 w 2194560"/>
              <a:gd name="connsiteY0" fmla="*/ 1114697 h 2246811"/>
              <a:gd name="connsiteX1" fmla="*/ 2194560 w 2194560"/>
              <a:gd name="connsiteY1" fmla="*/ 0 h 2246811"/>
              <a:gd name="connsiteX2" fmla="*/ 1645920 w 2194560"/>
              <a:gd name="connsiteY2" fmla="*/ 2246811 h 2246811"/>
              <a:gd name="connsiteX3" fmla="*/ 0 w 2194560"/>
              <a:gd name="connsiteY3" fmla="*/ 1114697 h 2246811"/>
              <a:gd name="connsiteX0" fmla="*/ 0 w 2185807"/>
              <a:gd name="connsiteY0" fmla="*/ 1105961 h 2238075"/>
              <a:gd name="connsiteX1" fmla="*/ 2185807 w 2185807"/>
              <a:gd name="connsiteY1" fmla="*/ 0 h 2238075"/>
              <a:gd name="connsiteX2" fmla="*/ 1645920 w 2185807"/>
              <a:gd name="connsiteY2" fmla="*/ 2238075 h 2238075"/>
              <a:gd name="connsiteX3" fmla="*/ 0 w 2185807"/>
              <a:gd name="connsiteY3" fmla="*/ 1105961 h 22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5807" h="2238075">
                <a:moveTo>
                  <a:pt x="0" y="1105961"/>
                </a:moveTo>
                <a:lnTo>
                  <a:pt x="2185807" y="0"/>
                </a:lnTo>
                <a:lnTo>
                  <a:pt x="1645920" y="2238075"/>
                </a:lnTo>
                <a:lnTo>
                  <a:pt x="0" y="11059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59757" y="4871652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3039291"/>
            <a:ext cx="1714630" cy="11840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879722"/>
            <a:ext cx="1641810" cy="1220529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2116183" y="1800853"/>
            <a:ext cx="2328962" cy="1005779"/>
          </a:xfrm>
          <a:prstGeom prst="wedgeRoundRectCallout">
            <a:avLst>
              <a:gd name="adj1" fmla="val -67200"/>
              <a:gd name="adj2" fmla="val 47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564542" y="3243732"/>
            <a:ext cx="2328962" cy="1005779"/>
          </a:xfrm>
          <a:prstGeom prst="wedgeRoundRectCallout">
            <a:avLst>
              <a:gd name="adj1" fmla="val 67039"/>
              <a:gd name="adj2" fmla="val 148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919766" y="4103419"/>
            <a:ext cx="5376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4055" y="3472048"/>
            <a:ext cx="0" cy="5687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8816" y="263144"/>
            <a:ext cx="841321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062" y="1202193"/>
            <a:ext cx="341406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5434" y="1202192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2300" y="4871652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6371" y="1625821"/>
            <a:ext cx="2078916" cy="11949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40" y="3081862"/>
            <a:ext cx="2085013" cy="11888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0199" y="3567401"/>
            <a:ext cx="621846" cy="377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2223" y="4113191"/>
            <a:ext cx="621846" cy="3779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3787" y="3151753"/>
            <a:ext cx="524301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0092" y="3512532"/>
            <a:ext cx="524301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0796" y="1961676"/>
            <a:ext cx="530398" cy="43285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39162" y="4030888"/>
            <a:ext cx="2664183" cy="9205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72272" y="4330618"/>
            <a:ext cx="2005758" cy="6767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68405" y="1538403"/>
            <a:ext cx="1237595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99869" y="6063836"/>
            <a:ext cx="3377477" cy="43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5299" y="6038221"/>
            <a:ext cx="196308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68" y="1150562"/>
            <a:ext cx="4419983" cy="6236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4" y="1150349"/>
            <a:ext cx="4407790" cy="45297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4130" y="3786652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05" y="1854059"/>
            <a:ext cx="1509602" cy="1748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567" y="279259"/>
            <a:ext cx="853514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250" y="1187582"/>
            <a:ext cx="34140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3308" y="1195787"/>
            <a:ext cx="438950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3308" y="3760525"/>
            <a:ext cx="438950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656" y="4904030"/>
            <a:ext cx="3481118" cy="920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170" y="5897969"/>
            <a:ext cx="3481118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7413" y="1587947"/>
            <a:ext cx="1981372" cy="6767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3080" y="3386096"/>
            <a:ext cx="1987468" cy="432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5512" y="3404216"/>
            <a:ext cx="2261812" cy="4328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6126" y="6181285"/>
            <a:ext cx="238983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73" y="1187582"/>
            <a:ext cx="4419983" cy="5267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8" y="1179220"/>
            <a:ext cx="4560203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8591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1" y="2366736"/>
            <a:ext cx="1257413" cy="17764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4" y="2366736"/>
            <a:ext cx="1257413" cy="1776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0" y="2366736"/>
            <a:ext cx="1257413" cy="17764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0" y="2366736"/>
            <a:ext cx="1257413" cy="17764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5299" y="3436166"/>
            <a:ext cx="3959935" cy="1648564"/>
            <a:chOff x="406265" y="3803002"/>
            <a:chExt cx="3757567" cy="158482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65" y="3803002"/>
              <a:ext cx="1121799" cy="15848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52" y="3803002"/>
              <a:ext cx="1121799" cy="15848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149" y="3803002"/>
              <a:ext cx="1121799" cy="15848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444" y="3803002"/>
              <a:ext cx="1121799" cy="158482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33" y="3803002"/>
              <a:ext cx="1121799" cy="158482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H="1">
            <a:off x="708043" y="2480867"/>
            <a:ext cx="0" cy="2725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05128" y="2454740"/>
            <a:ext cx="0" cy="27257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44314" y="4266124"/>
            <a:ext cx="36081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79" y="1761528"/>
            <a:ext cx="1906631" cy="169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61" y="1788309"/>
            <a:ext cx="1884538" cy="17198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4470" y="280285"/>
            <a:ext cx="865707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905" y="1190564"/>
            <a:ext cx="341406" cy="49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8652" y="1190564"/>
            <a:ext cx="438950" cy="493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7396" y="4277499"/>
            <a:ext cx="445047" cy="493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245" y="5952796"/>
            <a:ext cx="3316511" cy="9205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71082" y="6182915"/>
            <a:ext cx="1700931" cy="4328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88735" y="2587539"/>
            <a:ext cx="2219136" cy="9205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0609" y="4878655"/>
            <a:ext cx="2219136" cy="4328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2115" y="5161750"/>
            <a:ext cx="2182557" cy="56697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51315" y="5268471"/>
            <a:ext cx="2219136" cy="4328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2224" y="6345277"/>
            <a:ext cx="3432345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98" y="1172468"/>
            <a:ext cx="4304149" cy="34201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3" y="1179838"/>
            <a:ext cx="4548010" cy="4523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08798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29644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0404" y="2111520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302" y="4084320"/>
            <a:ext cx="2491029" cy="236603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225204" y="3408298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421574" y="2060955"/>
            <a:ext cx="669533" cy="879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176404" y="2018274"/>
            <a:ext cx="669533" cy="879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896" y="2075704"/>
            <a:ext cx="853514" cy="963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2428" y="2075704"/>
            <a:ext cx="859611" cy="963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4891" y="2073898"/>
            <a:ext cx="847417" cy="9632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2448" y="4839825"/>
            <a:ext cx="566977" cy="6767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1296" y="2129473"/>
            <a:ext cx="469433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6459" y="2129473"/>
            <a:ext cx="469433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1622" y="2129473"/>
            <a:ext cx="475529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2881" y="2129473"/>
            <a:ext cx="475529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56" y="1179838"/>
            <a:ext cx="341406" cy="4938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38652" y="1197435"/>
            <a:ext cx="438950" cy="4938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3724" y="3408298"/>
            <a:ext cx="438950" cy="49991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5258" y="267910"/>
            <a:ext cx="762066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76701" y="4033253"/>
            <a:ext cx="944962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95844" y="3222671"/>
            <a:ext cx="993734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36961" y="5640963"/>
            <a:ext cx="2371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29" y="1168441"/>
            <a:ext cx="4505334" cy="5633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42" y="1160877"/>
            <a:ext cx="4560203" cy="57307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8591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07195" y="200683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73380" y="2870674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507195" y="373450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489777" y="4593232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462701" y="5470625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0012">
            <a:off x="6769437" y="2758841"/>
            <a:ext cx="3121679" cy="58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6975">
            <a:off x="5369547" y="2054929"/>
            <a:ext cx="3039170" cy="761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4913">
            <a:off x="5406514" y="3495055"/>
            <a:ext cx="3642625" cy="807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9036">
            <a:off x="5427228" y="4546188"/>
            <a:ext cx="3418586" cy="5027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85510">
            <a:off x="6574694" y="5248735"/>
            <a:ext cx="2679190" cy="5588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3022" y="280285"/>
            <a:ext cx="1048603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067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8652" y="1196841"/>
            <a:ext cx="438950" cy="4938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4047" y="2066388"/>
            <a:ext cx="506012" cy="536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9695" y="2935843"/>
            <a:ext cx="506012" cy="5364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3248" y="3800299"/>
            <a:ext cx="707197" cy="536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642" y="4664134"/>
            <a:ext cx="707197" cy="5364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04209" y="5546778"/>
            <a:ext cx="518205" cy="536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57743" y="6182342"/>
            <a:ext cx="256663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20" y="1154850"/>
            <a:ext cx="4304149" cy="5267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5" y="1154850"/>
            <a:ext cx="4578493" cy="47674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403" y="341700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87280" y="4089614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67089" y="4170559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89" y="4170559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32639" y="4170559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39" y="4170559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06512" y="527283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12" y="5272837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68009" y="5272837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09" y="5272837"/>
                <a:ext cx="4106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887279" y="5007226"/>
            <a:ext cx="665271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869861" y="5616042"/>
            <a:ext cx="7163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4197" y="5712005"/>
            <a:ext cx="445047" cy="420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4384" y="2746389"/>
            <a:ext cx="3286029" cy="13412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067" y="1181550"/>
            <a:ext cx="341406" cy="4938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42" y="3390881"/>
            <a:ext cx="438950" cy="4938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4906" y="1211112"/>
            <a:ext cx="438950" cy="493819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343867" y="2261469"/>
            <a:ext cx="732684" cy="473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30152" y="2272937"/>
            <a:ext cx="732684" cy="473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87403" y="4140080"/>
            <a:ext cx="798645" cy="4938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64676" y="5054410"/>
            <a:ext cx="798645" cy="4938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47968" y="3268813"/>
            <a:ext cx="1609483" cy="67671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79707" y="5557782"/>
            <a:ext cx="2243522" cy="67671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66320" y="6083893"/>
            <a:ext cx="2536156" cy="67671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29084" y="275575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52" y="1924224"/>
            <a:ext cx="2993395" cy="26824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185" y="1154850"/>
            <a:ext cx="43054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What are the missing digits?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Annie and Ron each think of a number.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product of their numbers is 762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Work out Ron’s number.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9980" y="1154850"/>
            <a:ext cx="4267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Find the size of angle b.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10" y="1224176"/>
            <a:ext cx="311806" cy="38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062" y="2999699"/>
            <a:ext cx="319237" cy="406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0" y="3891974"/>
            <a:ext cx="2124075" cy="1466850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780272" y="4136241"/>
            <a:ext cx="1923302" cy="966651"/>
          </a:xfrm>
          <a:prstGeom prst="wedgeRoundRectCallout">
            <a:avLst>
              <a:gd name="adj1" fmla="val 70396"/>
              <a:gd name="adj2" fmla="val 38642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0385" y="4269818"/>
            <a:ext cx="2036095" cy="6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I’m thinking of the number 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32" y="1809178"/>
            <a:ext cx="4413887" cy="7864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72" y="1809853"/>
            <a:ext cx="670618" cy="75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6409" y="1809853"/>
            <a:ext cx="646232" cy="7559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792" y="6349904"/>
            <a:ext cx="1658256" cy="432854"/>
          </a:xfrm>
          <a:prstGeom prst="rect">
            <a:avLst/>
          </a:prstGeom>
        </p:spPr>
      </p:pic>
      <p:sp>
        <p:nvSpPr>
          <p:cNvPr id="42" name="Pie 41"/>
          <p:cNvSpPr/>
          <p:nvPr/>
        </p:nvSpPr>
        <p:spPr>
          <a:xfrm>
            <a:off x="8457451" y="4108631"/>
            <a:ext cx="1081081" cy="911798"/>
          </a:xfrm>
          <a:prstGeom prst="pie">
            <a:avLst>
              <a:gd name="adj1" fmla="val 10851156"/>
              <a:gd name="adj2" fmla="val 141528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9153" y="4038150"/>
            <a:ext cx="585267" cy="46333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8998" y="4804002"/>
            <a:ext cx="1804572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8998" y="5236856"/>
            <a:ext cx="1804572" cy="67671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1075" y="5982780"/>
            <a:ext cx="1804572" cy="45114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8817" y="268353"/>
            <a:ext cx="780356" cy="8596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179" y="1182599"/>
            <a:ext cx="341406" cy="4938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407" y="2996892"/>
            <a:ext cx="438950" cy="49381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51030" y="1190154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70" y="1838694"/>
            <a:ext cx="1796687" cy="154001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13757" y="5017239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86" y="1601365"/>
            <a:ext cx="2189133" cy="177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23" y="1378359"/>
            <a:ext cx="1808440" cy="14682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662" y="1187582"/>
            <a:ext cx="34140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900" y="4994585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1030" y="1207354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2387" y="279259"/>
            <a:ext cx="755970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14" y="1182212"/>
            <a:ext cx="4206605" cy="434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730" y="5592465"/>
            <a:ext cx="3651821" cy="768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2476" y="1204330"/>
            <a:ext cx="4304149" cy="47126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23113" y="4362104"/>
            <a:ext cx="2286198" cy="432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4415" y="5616843"/>
            <a:ext cx="737680" cy="75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9197" y="5629032"/>
            <a:ext cx="731583" cy="7498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0903" y="6336817"/>
            <a:ext cx="2286198" cy="4328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89980" y="4794958"/>
            <a:ext cx="2286198" cy="67671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8900" y="5471673"/>
            <a:ext cx="271905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93" y="1175959"/>
            <a:ext cx="4304149" cy="4157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0" y="1101235"/>
            <a:ext cx="4389500" cy="50845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1078" y="410997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5570440" y="1782112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22310" y="174595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10" y="1745957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10490" y="178201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0" y="1782010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Isosceles Triangle 29"/>
          <p:cNvSpPr/>
          <p:nvPr/>
        </p:nvSpPr>
        <p:spPr>
          <a:xfrm>
            <a:off x="6339184" y="1758709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171613" y="1737311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7981389" y="1737311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25014" y="1737311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14" y="1737311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05678" y="175660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78" y="1756609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art 6"/>
          <p:cNvSpPr/>
          <p:nvPr/>
        </p:nvSpPr>
        <p:spPr>
          <a:xfrm>
            <a:off x="5547495" y="2594697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Heart 38"/>
          <p:cNvSpPr/>
          <p:nvPr/>
        </p:nvSpPr>
        <p:spPr>
          <a:xfrm>
            <a:off x="6347773" y="2578541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6052" y="2583633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52" y="2583633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Isosceles Triangle 41"/>
          <p:cNvSpPr/>
          <p:nvPr/>
        </p:nvSpPr>
        <p:spPr>
          <a:xfrm>
            <a:off x="7222926" y="2596385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8055355" y="2574987"/>
            <a:ext cx="541177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08756" y="257498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756" y="2574987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69118" y="264352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118" y="2643525"/>
                <a:ext cx="4106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69132" y="259259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32" y="2592590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eart 48"/>
          <p:cNvSpPr/>
          <p:nvPr/>
        </p:nvSpPr>
        <p:spPr>
          <a:xfrm>
            <a:off x="8709583" y="3336040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948" y="478286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84346" y="4733367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03527" y="4766366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27" y="4766366"/>
                <a:ext cx="5229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76487" y="475040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87" y="4750403"/>
                <a:ext cx="53412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989357" y="478286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65734" y="5592719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69132" y="5543220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788313" y="557621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13" y="5576219"/>
                <a:ext cx="53412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561273" y="556025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273" y="5560256"/>
                <a:ext cx="53412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7974143" y="5592719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32" y="3278161"/>
            <a:ext cx="2660730" cy="29863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19" y="6064098"/>
            <a:ext cx="2712955" cy="43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992" y="6425146"/>
            <a:ext cx="2712955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08690" y="6058574"/>
            <a:ext cx="2719052" cy="43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08690" y="6414665"/>
            <a:ext cx="3182388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36888" y="5707536"/>
            <a:ext cx="1219306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0359" y="2002184"/>
            <a:ext cx="4048095" cy="140220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12123" y="4733367"/>
            <a:ext cx="1005927" cy="7559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22489" y="5538324"/>
            <a:ext cx="1164437" cy="7498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09716" y="267050"/>
            <a:ext cx="768163" cy="8596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8184" y="1187582"/>
            <a:ext cx="341406" cy="49381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8652" y="1208608"/>
            <a:ext cx="438950" cy="493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51030" y="4090507"/>
            <a:ext cx="438950" cy="49991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34361" y="1710887"/>
            <a:ext cx="871804" cy="64623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777727" y="2557140"/>
            <a:ext cx="755970" cy="64623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88471" y="1253169"/>
            <a:ext cx="1883827" cy="4328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29283" y="2978965"/>
            <a:ext cx="1402202" cy="66452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489159" y="2975041"/>
            <a:ext cx="1402202" cy="65232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35406" y="3721141"/>
            <a:ext cx="1639966" cy="4328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10993" y="3721684"/>
            <a:ext cx="1438781" cy="43285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57062" y="3445800"/>
            <a:ext cx="43895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7808" y="3768750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84" y="1187582"/>
            <a:ext cx="34140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189" y="3757789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652" y="271856"/>
            <a:ext cx="743776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691" y="1205347"/>
            <a:ext cx="4548010" cy="4157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934" y="2744800"/>
            <a:ext cx="4474852" cy="39566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0421" y="1199777"/>
            <a:ext cx="4304149" cy="21337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7045" y="3734262"/>
            <a:ext cx="4304149" cy="157290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9955" y="4700137"/>
            <a:ext cx="3042168" cy="9205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6139" y="1921633"/>
            <a:ext cx="1615580" cy="432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661" y="1900589"/>
            <a:ext cx="1615580" cy="432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32898" y="3208701"/>
            <a:ext cx="3877392" cy="67671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59955" y="5653042"/>
            <a:ext cx="2017951" cy="5608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89056" y="5653042"/>
            <a:ext cx="1932599" cy="56697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86887" y="6204722"/>
            <a:ext cx="2255716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77" y="1112612"/>
            <a:ext cx="4304149" cy="5267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0352" y="1606775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84" y="999259"/>
            <a:ext cx="1691634" cy="16229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98509" y="363904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84" y="3677410"/>
            <a:ext cx="1624487" cy="16113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921228" y="4113851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02" y="5034212"/>
            <a:ext cx="2731245" cy="92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902" y="6016152"/>
            <a:ext cx="3883489" cy="67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1329" y="2999642"/>
            <a:ext cx="2109399" cy="43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1825" y="3353485"/>
            <a:ext cx="3883489" cy="43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706" y="5540895"/>
            <a:ext cx="3883489" cy="6767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8041" y="6181097"/>
            <a:ext cx="3883489" cy="4328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660" y="1178775"/>
            <a:ext cx="4359018" cy="43407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6700" y="1621369"/>
            <a:ext cx="1359526" cy="7132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618" y="1171786"/>
            <a:ext cx="341406" cy="4938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38652" y="1190880"/>
            <a:ext cx="438950" cy="4938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6348" y="3611102"/>
            <a:ext cx="438950" cy="4999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47324" y="279732"/>
            <a:ext cx="755970" cy="8596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9022" y="4160930"/>
            <a:ext cx="143878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976" y="1205347"/>
            <a:ext cx="4304149" cy="56331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3" y="1165490"/>
            <a:ext cx="4548010" cy="5633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8624" y="356092"/>
            <a:ext cx="57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9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1173" y="1240525"/>
            <a:ext cx="126000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6062" y="1205347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509" y="1224175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91" y="1890800"/>
            <a:ext cx="795233" cy="11764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0456" y="4476826"/>
            <a:ext cx="319237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60754" y="1303508"/>
            <a:ext cx="3212676" cy="2236681"/>
            <a:chOff x="5795629" y="1240525"/>
            <a:chExt cx="3033924" cy="21588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4" name="Cube 3"/>
            <p:cNvSpPr/>
            <p:nvPr/>
          </p:nvSpPr>
          <p:spPr>
            <a:xfrm>
              <a:off x="6041329" y="1824451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6348836" y="1824450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6656343" y="1833158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560" y="1772196"/>
              <a:ext cx="477474" cy="4774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819" y="1764238"/>
              <a:ext cx="477474" cy="4774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960754" y="3477012"/>
            <a:ext cx="3209741" cy="2370863"/>
            <a:chOff x="5813400" y="3178475"/>
            <a:chExt cx="3033924" cy="224130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400" y="3260890"/>
              <a:ext cx="3033924" cy="2158890"/>
            </a:xfrm>
            <a:prstGeom prst="rect">
              <a:avLst/>
            </a:prstGeom>
          </p:spPr>
        </p:pic>
        <p:sp>
          <p:nvSpPr>
            <p:cNvPr id="31" name="Cube 30"/>
            <p:cNvSpPr/>
            <p:nvPr/>
          </p:nvSpPr>
          <p:spPr>
            <a:xfrm>
              <a:off x="6032226" y="3853524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6383671" y="3844815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6735054" y="3853522"/>
              <a:ext cx="367503" cy="350537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6041329" y="3548735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6374963" y="3548734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6734724" y="3557443"/>
              <a:ext cx="368179" cy="357051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23" y="3186434"/>
              <a:ext cx="477474" cy="47747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84" y="3178475"/>
              <a:ext cx="477474" cy="4774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725" y="3179344"/>
              <a:ext cx="477474" cy="4774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209" y="3492988"/>
              <a:ext cx="962206" cy="7690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822295" y="3877529"/>
              <a:ext cx="511806" cy="3243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3" y="4753355"/>
            <a:ext cx="1847063" cy="127555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611134" y="5024846"/>
            <a:ext cx="206822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6" y="1666436"/>
            <a:ext cx="2138604" cy="173632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55473" y="2892806"/>
            <a:ext cx="1241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£3.50 each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3939" y="115000"/>
            <a:ext cx="5578323" cy="7498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7451" y="-106844"/>
            <a:ext cx="749873" cy="8169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655" y="5113032"/>
            <a:ext cx="2085013" cy="7254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1904" y="4204143"/>
            <a:ext cx="768163" cy="32921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3554" y="2714158"/>
            <a:ext cx="2255716" cy="432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0284" y="3058826"/>
            <a:ext cx="2109399" cy="4328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9465" y="4113162"/>
            <a:ext cx="3267739" cy="432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27722" y="6238292"/>
            <a:ext cx="2328874" cy="67671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3690" y="2534597"/>
            <a:ext cx="1572904" cy="432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61979" y="2804110"/>
            <a:ext cx="1536325" cy="67671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75208" y="6004773"/>
            <a:ext cx="2237426" cy="67671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3880" y="1198341"/>
            <a:ext cx="341406" cy="49381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4334" y="4459123"/>
            <a:ext cx="438950" cy="49381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25151" y="1198340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9516</TotalTime>
  <Words>126</Words>
  <Application>Microsoft Office PowerPoint</Application>
  <PresentationFormat>A4 Paper (210x297 mm)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Staneff</dc:creator>
  <cp:lastModifiedBy>K Tonner</cp:lastModifiedBy>
  <cp:revision>240</cp:revision>
  <dcterms:created xsi:type="dcterms:W3CDTF">2019-02-23T20:52:48Z</dcterms:created>
  <dcterms:modified xsi:type="dcterms:W3CDTF">2020-05-16T12:01:08Z</dcterms:modified>
</cp:coreProperties>
</file>