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7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FD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81" d="100"/>
          <a:sy n="81" d="100"/>
        </p:scale>
        <p:origin x="-768" y="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0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42.png"/><Relationship Id="rId16" Type="http://schemas.openxmlformats.org/officeDocument/2006/relationships/image" Target="../media/image15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11" Type="http://schemas.openxmlformats.org/officeDocument/2006/relationships/image" Target="../media/image147.png"/><Relationship Id="rId24" Type="http://schemas.openxmlformats.org/officeDocument/2006/relationships/image" Target="../media/image155.png"/><Relationship Id="rId5" Type="http://schemas.openxmlformats.org/officeDocument/2006/relationships/image" Target="../media/image124.png"/><Relationship Id="rId15" Type="http://schemas.openxmlformats.org/officeDocument/2006/relationships/image" Target="../media/image151.png"/><Relationship Id="rId23" Type="http://schemas.openxmlformats.org/officeDocument/2006/relationships/image" Target="../media/image140.png"/><Relationship Id="rId10" Type="http://schemas.openxmlformats.org/officeDocument/2006/relationships/image" Target="../media/image146.png"/><Relationship Id="rId19" Type="http://schemas.openxmlformats.org/officeDocument/2006/relationships/image" Target="../media/image10.png"/><Relationship Id="rId4" Type="http://schemas.openxmlformats.org/officeDocument/2006/relationships/image" Target="../media/image123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0.png"/><Relationship Id="rId18" Type="http://schemas.openxmlformats.org/officeDocument/2006/relationships/image" Target="../media/image167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40.png"/><Relationship Id="rId2" Type="http://schemas.openxmlformats.org/officeDocument/2006/relationships/image" Target="../media/image3.jpe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2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4.png"/><Relationship Id="rId26" Type="http://schemas.openxmlformats.org/officeDocument/2006/relationships/image" Target="../media/image189.png"/><Relationship Id="rId3" Type="http://schemas.openxmlformats.org/officeDocument/2006/relationships/image" Target="../media/image3.jpeg"/><Relationship Id="rId21" Type="http://schemas.openxmlformats.org/officeDocument/2006/relationships/image" Target="../media/image187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3.png"/><Relationship Id="rId25" Type="http://schemas.openxmlformats.org/officeDocument/2006/relationships/image" Target="../media/image12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24" Type="http://schemas.openxmlformats.org/officeDocument/2006/relationships/image" Target="../media/image11.png"/><Relationship Id="rId5" Type="http://schemas.openxmlformats.org/officeDocument/2006/relationships/image" Target="../media/image170.png"/><Relationship Id="rId15" Type="http://schemas.openxmlformats.org/officeDocument/2006/relationships/image" Target="../media/image181.png"/><Relationship Id="rId23" Type="http://schemas.openxmlformats.org/officeDocument/2006/relationships/image" Target="../media/image10.png"/><Relationship Id="rId28" Type="http://schemas.openxmlformats.org/officeDocument/2006/relationships/image" Target="../media/image192.png"/><Relationship Id="rId10" Type="http://schemas.openxmlformats.org/officeDocument/2006/relationships/image" Target="../media/image175.png"/><Relationship Id="rId19" Type="http://schemas.openxmlformats.org/officeDocument/2006/relationships/image" Target="../media/image18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8.png"/><Relationship Id="rId27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4.png"/><Relationship Id="rId21" Type="http://schemas.openxmlformats.org/officeDocument/2006/relationships/image" Target="../media/image11.png"/><Relationship Id="rId7" Type="http://schemas.openxmlformats.org/officeDocument/2006/relationships/image" Target="../media/image169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1.png"/><Relationship Id="rId2" Type="http://schemas.openxmlformats.org/officeDocument/2006/relationships/image" Target="../media/image193.png"/><Relationship Id="rId16" Type="http://schemas.openxmlformats.org/officeDocument/2006/relationships/image" Target="../media/image20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11" Type="http://schemas.openxmlformats.org/officeDocument/2006/relationships/image" Target="../media/image200.png"/><Relationship Id="rId24" Type="http://schemas.openxmlformats.org/officeDocument/2006/relationships/image" Target="../media/image210.png"/><Relationship Id="rId5" Type="http://schemas.openxmlformats.org/officeDocument/2006/relationships/image" Target="../media/image195.png"/><Relationship Id="rId15" Type="http://schemas.openxmlformats.org/officeDocument/2006/relationships/image" Target="../media/image204.png"/><Relationship Id="rId23" Type="http://schemas.openxmlformats.org/officeDocument/2006/relationships/image" Target="../media/image209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3.jpe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18.png"/><Relationship Id="rId18" Type="http://schemas.openxmlformats.org/officeDocument/2006/relationships/image" Target="../media/image220.png"/><Relationship Id="rId3" Type="http://schemas.openxmlformats.org/officeDocument/2006/relationships/image" Target="../media/image213.png"/><Relationship Id="rId7" Type="http://schemas.openxmlformats.org/officeDocument/2006/relationships/image" Target="NULL"/><Relationship Id="rId12" Type="http://schemas.openxmlformats.org/officeDocument/2006/relationships/image" Target="../media/image217.png"/><Relationship Id="rId17" Type="http://schemas.openxmlformats.org/officeDocument/2006/relationships/image" Target="../media/image12.png"/><Relationship Id="rId2" Type="http://schemas.openxmlformats.org/officeDocument/2006/relationships/image" Target="../media/image212.png"/><Relationship Id="rId16" Type="http://schemas.openxmlformats.org/officeDocument/2006/relationships/image" Target="../media/image11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216.png"/><Relationship Id="rId5" Type="http://schemas.openxmlformats.org/officeDocument/2006/relationships/image" Target="NULL"/><Relationship Id="rId15" Type="http://schemas.openxmlformats.org/officeDocument/2006/relationships/image" Target="../media/image10.png"/><Relationship Id="rId10" Type="http://schemas.openxmlformats.org/officeDocument/2006/relationships/image" Target="../media/image215.png"/><Relationship Id="rId19" Type="http://schemas.openxmlformats.org/officeDocument/2006/relationships/image" Target="../media/image210.png"/><Relationship Id="rId4" Type="http://schemas.openxmlformats.org/officeDocument/2006/relationships/image" Target="../media/image3.jpe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226.png"/><Relationship Id="rId12" Type="http://schemas.openxmlformats.org/officeDocument/2006/relationships/image" Target="../media/image11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.png"/><Relationship Id="rId11" Type="http://schemas.openxmlformats.org/officeDocument/2006/relationships/image" Target="../media/image10.png"/><Relationship Id="rId5" Type="http://schemas.openxmlformats.org/officeDocument/2006/relationships/image" Target="../media/image224.png"/><Relationship Id="rId15" Type="http://schemas.openxmlformats.org/officeDocument/2006/relationships/image" Target="../media/image230.png"/><Relationship Id="rId10" Type="http://schemas.openxmlformats.org/officeDocument/2006/relationships/image" Target="../media/image229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12.png"/><Relationship Id="rId3" Type="http://schemas.openxmlformats.org/officeDocument/2006/relationships/image" Target="../media/image232.png"/><Relationship Id="rId21" Type="http://schemas.openxmlformats.org/officeDocument/2006/relationships/image" Target="../media/image243.png"/><Relationship Id="rId7" Type="http://schemas.openxmlformats.org/officeDocument/2006/relationships/image" Target="../media/image412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11.png"/><Relationship Id="rId2" Type="http://schemas.openxmlformats.org/officeDocument/2006/relationships/image" Target="../media/image231.png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11" Type="http://schemas.openxmlformats.org/officeDocument/2006/relationships/image" Target="../media/image233.png"/><Relationship Id="rId24" Type="http://schemas.openxmlformats.org/officeDocument/2006/relationships/image" Target="../media/image10.png"/><Relationship Id="rId5" Type="http://schemas.openxmlformats.org/officeDocument/2006/relationships/image" Target="../media/image29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46.png"/><Relationship Id="rId10" Type="http://schemas.openxmlformats.org/officeDocument/2006/relationships/image" Target="../media/image710.png"/><Relationship Id="rId19" Type="http://schemas.openxmlformats.org/officeDocument/2006/relationships/image" Target="../media/image241.png"/><Relationship Id="rId4" Type="http://schemas.openxmlformats.org/officeDocument/2006/relationships/image" Target="../media/image3.jpeg"/><Relationship Id="rId9" Type="http://schemas.openxmlformats.org/officeDocument/2006/relationships/image" Target="../media/image610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18" Type="http://schemas.openxmlformats.org/officeDocument/2006/relationships/image" Target="../media/image258.png"/><Relationship Id="rId3" Type="http://schemas.openxmlformats.org/officeDocument/2006/relationships/image" Target="../media/image248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17" Type="http://schemas.openxmlformats.org/officeDocument/2006/relationships/image" Target="../media/image89.png"/><Relationship Id="rId2" Type="http://schemas.openxmlformats.org/officeDocument/2006/relationships/image" Target="../media/image24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5" Type="http://schemas.openxmlformats.org/officeDocument/2006/relationships/image" Target="../media/image11.png"/><Relationship Id="rId10" Type="http://schemas.openxmlformats.org/officeDocument/2006/relationships/image" Target="../media/image254.png"/><Relationship Id="rId4" Type="http://schemas.openxmlformats.org/officeDocument/2006/relationships/image" Target="../media/image3.jpeg"/><Relationship Id="rId9" Type="http://schemas.openxmlformats.org/officeDocument/2006/relationships/image" Target="../media/image253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18" Type="http://schemas.openxmlformats.org/officeDocument/2006/relationships/image" Target="../media/image271.png"/><Relationship Id="rId3" Type="http://schemas.openxmlformats.org/officeDocument/2006/relationships/image" Target="../media/image3.jpe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0.png"/><Relationship Id="rId2" Type="http://schemas.openxmlformats.org/officeDocument/2006/relationships/image" Target="../media/image259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11.png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18" Type="http://schemas.openxmlformats.org/officeDocument/2006/relationships/image" Target="../media/image284.png"/><Relationship Id="rId3" Type="http://schemas.openxmlformats.org/officeDocument/2006/relationships/image" Target="../media/image272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17" Type="http://schemas.openxmlformats.org/officeDocument/2006/relationships/image" Target="../media/image12.pn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274.png"/><Relationship Id="rId15" Type="http://schemas.openxmlformats.org/officeDocument/2006/relationships/image" Target="../media/image10.png"/><Relationship Id="rId10" Type="http://schemas.openxmlformats.org/officeDocument/2006/relationships/image" Target="../media/image279.png"/><Relationship Id="rId19" Type="http://schemas.openxmlformats.org/officeDocument/2006/relationships/image" Target="../media/image285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12.png"/><Relationship Id="rId3" Type="http://schemas.openxmlformats.org/officeDocument/2006/relationships/image" Target="../media/image17.png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10.png"/><Relationship Id="rId18" Type="http://schemas.openxmlformats.org/officeDocument/2006/relationships/image" Target="../media/image297.png"/><Relationship Id="rId3" Type="http://schemas.openxmlformats.org/officeDocument/2006/relationships/image" Target="../media/image3.jpe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17" Type="http://schemas.openxmlformats.org/officeDocument/2006/relationships/image" Target="../media/image270.png"/><Relationship Id="rId2" Type="http://schemas.openxmlformats.org/officeDocument/2006/relationships/image" Target="../media/image28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5" Type="http://schemas.openxmlformats.org/officeDocument/2006/relationships/image" Target="../media/image296.png"/><Relationship Id="rId10" Type="http://schemas.openxmlformats.org/officeDocument/2006/relationships/image" Target="../media/image293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1.png"/><Relationship Id="rId21" Type="http://schemas.openxmlformats.org/officeDocument/2006/relationships/image" Target="../media/image12.png"/><Relationship Id="rId7" Type="http://schemas.openxmlformats.org/officeDocument/2006/relationships/image" Target="../media/image151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openxmlformats.org/officeDocument/2006/relationships/image" Target="../media/image3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34.png"/><Relationship Id="rId24" Type="http://schemas.openxmlformats.org/officeDocument/2006/relationships/image" Target="../media/image44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14.png"/><Relationship Id="rId10" Type="http://schemas.openxmlformats.org/officeDocument/2006/relationships/image" Target="../media/image1810.png"/><Relationship Id="rId19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1710.png"/><Relationship Id="rId14" Type="http://schemas.openxmlformats.org/officeDocument/2006/relationships/image" Target="../media/image37.png"/><Relationship Id="rId2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.jpeg"/><Relationship Id="rId21" Type="http://schemas.openxmlformats.org/officeDocument/2006/relationships/image" Target="../media/image57.png"/><Relationship Id="rId7" Type="http://schemas.openxmlformats.org/officeDocument/2006/relationships/image" Target="../media/image190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59.png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11.png"/><Relationship Id="rId24" Type="http://schemas.openxmlformats.org/officeDocument/2006/relationships/image" Target="../media/image14.png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10" Type="http://schemas.openxmlformats.org/officeDocument/2006/relationships/image" Target="../media/image10.png"/><Relationship Id="rId19" Type="http://schemas.openxmlformats.org/officeDocument/2006/relationships/image" Target="../media/image55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29.png"/><Relationship Id="rId7" Type="http://schemas.openxmlformats.org/officeDocument/2006/relationships/image" Target="../media/image510.png"/><Relationship Id="rId12" Type="http://schemas.openxmlformats.org/officeDocument/2006/relationships/image" Target="../media/image66.png"/><Relationship Id="rId17" Type="http://schemas.openxmlformats.org/officeDocument/2006/relationships/image" Target="../media/image11.png"/><Relationship Id="rId2" Type="http://schemas.openxmlformats.org/officeDocument/2006/relationships/image" Target="../media/image60.png"/><Relationship Id="rId16" Type="http://schemas.openxmlformats.org/officeDocument/2006/relationships/image" Target="../media/image7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../media/image65.png"/><Relationship Id="rId5" Type="http://schemas.openxmlformats.org/officeDocument/2006/relationships/image" Target="../media/image3.png"/><Relationship Id="rId15" Type="http://schemas.openxmlformats.org/officeDocument/2006/relationships/image" Target="../media/image69.png"/><Relationship Id="rId23" Type="http://schemas.openxmlformats.org/officeDocument/2006/relationships/image" Target="../media/image72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60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74.png"/><Relationship Id="rId21" Type="http://schemas.openxmlformats.org/officeDocument/2006/relationships/image" Target="../media/image81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73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84.png"/><Relationship Id="rId32" Type="http://schemas.openxmlformats.org/officeDocument/2006/relationships/image" Target="../media/image91.png"/><Relationship Id="rId5" Type="http://schemas.openxmlformats.org/officeDocument/2006/relationships/image" Target="../media/image75.png"/><Relationship Id="rId15" Type="http://schemas.openxmlformats.org/officeDocument/2006/relationships/image" Target="../media/image10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430.png"/><Relationship Id="rId19" Type="http://schemas.openxmlformats.org/officeDocument/2006/relationships/image" Target="../media/image79.png"/><Relationship Id="rId31" Type="http://schemas.openxmlformats.org/officeDocument/2006/relationships/image" Target="../media/image90.png"/><Relationship Id="rId4" Type="http://schemas.openxmlformats.org/officeDocument/2006/relationships/image" Target="../media/image3.jpeg"/><Relationship Id="rId9" Type="http://schemas.openxmlformats.org/officeDocument/2006/relationships/image" Target="../media/image420.png"/><Relationship Id="rId14" Type="http://schemas.openxmlformats.org/officeDocument/2006/relationships/image" Target="../media/image11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1.png"/><Relationship Id="rId3" Type="http://schemas.openxmlformats.org/officeDocument/2006/relationships/image" Target="../media/image92.png"/><Relationship Id="rId21" Type="http://schemas.openxmlformats.org/officeDocument/2006/relationships/image" Target="../media/image106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.png"/><Relationship Id="rId2" Type="http://schemas.openxmlformats.org/officeDocument/2006/relationships/image" Target="../media/image3.jpeg"/><Relationship Id="rId16" Type="http://schemas.openxmlformats.org/officeDocument/2006/relationships/image" Target="../media/image10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2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.png"/><Relationship Id="rId18" Type="http://schemas.openxmlformats.org/officeDocument/2006/relationships/image" Target="../media/image118.png"/><Relationship Id="rId3" Type="http://schemas.openxmlformats.org/officeDocument/2006/relationships/image" Target="../media/image3.jpeg"/><Relationship Id="rId7" Type="http://schemas.openxmlformats.org/officeDocument/2006/relationships/image" Target="../media/image111.png"/><Relationship Id="rId12" Type="http://schemas.openxmlformats.org/officeDocument/2006/relationships/image" Target="../media/image10.png"/><Relationship Id="rId17" Type="http://schemas.openxmlformats.org/officeDocument/2006/relationships/image" Target="../media/image117.png"/><Relationship Id="rId2" Type="http://schemas.openxmlformats.org/officeDocument/2006/relationships/image" Target="../media/image107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8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39.png"/><Relationship Id="rId3" Type="http://schemas.openxmlformats.org/officeDocument/2006/relationships/image" Target="../media/image3.jpe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2.png"/><Relationship Id="rId2" Type="http://schemas.openxmlformats.org/officeDocument/2006/relationships/image" Target="../media/image119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0.png"/><Relationship Id="rId28" Type="http://schemas.openxmlformats.org/officeDocument/2006/relationships/image" Target="../media/image141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10" y="1166377"/>
            <a:ext cx="4304149" cy="5188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98" y="1167304"/>
            <a:ext cx="4548010" cy="52674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16875"/>
              </p:ext>
            </p:extLst>
          </p:nvPr>
        </p:nvGraphicFramePr>
        <p:xfrm>
          <a:off x="6198474" y="1877575"/>
          <a:ext cx="2703648" cy="134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12">
                  <a:extLst>
                    <a:ext uri="{9D8B030D-6E8A-4147-A177-3AD203B41FA5}">
                      <a16:colId xmlns:a16="http://schemas.microsoft.com/office/drawing/2014/main" xmlns="" val="341708977"/>
                    </a:ext>
                  </a:extLst>
                </a:gridCol>
                <a:gridCol w="675912">
                  <a:extLst>
                    <a:ext uri="{9D8B030D-6E8A-4147-A177-3AD203B41FA5}">
                      <a16:colId xmlns:a16="http://schemas.microsoft.com/office/drawing/2014/main" xmlns="" val="931003620"/>
                    </a:ext>
                  </a:extLst>
                </a:gridCol>
                <a:gridCol w="675912">
                  <a:extLst>
                    <a:ext uri="{9D8B030D-6E8A-4147-A177-3AD203B41FA5}">
                      <a16:colId xmlns:a16="http://schemas.microsoft.com/office/drawing/2014/main" xmlns="" val="430465661"/>
                    </a:ext>
                  </a:extLst>
                </a:gridCol>
                <a:gridCol w="675912">
                  <a:extLst>
                    <a:ext uri="{9D8B030D-6E8A-4147-A177-3AD203B41FA5}">
                      <a16:colId xmlns:a16="http://schemas.microsoft.com/office/drawing/2014/main" xmlns="" val="3164432539"/>
                    </a:ext>
                  </a:extLst>
                </a:gridCol>
              </a:tblGrid>
              <a:tr h="6703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6541306"/>
                  </a:ext>
                </a:extLst>
              </a:tr>
              <a:tr h="6703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251336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050910" y="1850375"/>
            <a:ext cx="902526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141964" y="2604518"/>
            <a:ext cx="921968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852" y="3521073"/>
            <a:ext cx="2124075" cy="14668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576796" y="3618757"/>
            <a:ext cx="1758522" cy="966651"/>
          </a:xfrm>
          <a:prstGeom prst="wedgeRoundRectCallout">
            <a:avLst>
              <a:gd name="adj1" fmla="val -68761"/>
              <a:gd name="adj2" fmla="val 51255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580479" y="3760450"/>
            <a:ext cx="175483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KG Red Hands" panose="02000505000000020004" pitchFamily="2" charset="0"/>
              </a:rPr>
              <a:t>This is half of my sweets</a:t>
            </a:r>
            <a:endParaRPr lang="en-GB" sz="1600" dirty="0">
              <a:latin typeface="KG Red Hands" panose="0200050500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6062" y="3668738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4461564"/>
            <a:ext cx="984712" cy="13913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86" y="4795955"/>
            <a:ext cx="999372" cy="14120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4" y="4462058"/>
            <a:ext cx="987166" cy="13947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36" y="4877183"/>
            <a:ext cx="950982" cy="134364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80" y="4384925"/>
            <a:ext cx="1038466" cy="1467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8474" y="2547952"/>
            <a:ext cx="1351824" cy="670377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355" y="1913545"/>
            <a:ext cx="591363" cy="493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4390" y="2652168"/>
            <a:ext cx="438950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2575" y="6309876"/>
            <a:ext cx="2859272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1666" y="5764617"/>
            <a:ext cx="2883658" cy="768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012" y="3635510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6434" y="1192329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13191" y="279259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04" y="1148127"/>
            <a:ext cx="4304149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886" y="4484170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69995" y="1374159"/>
            <a:ext cx="3212676" cy="2236681"/>
            <a:chOff x="5795629" y="1240525"/>
            <a:chExt cx="3033924" cy="215889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36" name="Cube 35"/>
            <p:cNvSpPr/>
            <p:nvPr/>
          </p:nvSpPr>
          <p:spPr>
            <a:xfrm>
              <a:off x="6041330" y="1679353"/>
              <a:ext cx="533069" cy="50214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54" y="3564191"/>
            <a:ext cx="3209741" cy="22836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26" y="1887511"/>
            <a:ext cx="505144" cy="5050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85091" y="1598473"/>
            <a:ext cx="1017966" cy="813543"/>
            <a:chOff x="7866978" y="3809705"/>
            <a:chExt cx="1017966" cy="81354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Cube 75"/>
          <p:cNvSpPr/>
          <p:nvPr/>
        </p:nvSpPr>
        <p:spPr>
          <a:xfrm>
            <a:off x="6288633" y="4065480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6731" y="3847635"/>
            <a:ext cx="1017966" cy="813543"/>
            <a:chOff x="7866978" y="3809705"/>
            <a:chExt cx="1017966" cy="81354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3103902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324748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515508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75667" y="5228139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54461" y="6028905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05" y="1493222"/>
            <a:ext cx="505144" cy="505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534" y="1710371"/>
            <a:ext cx="664522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455" y="1710370"/>
            <a:ext cx="871804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564" y="1710370"/>
            <a:ext cx="853514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365" y="1148127"/>
            <a:ext cx="4450466" cy="5474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8253" y="1998296"/>
            <a:ext cx="670618" cy="32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6470" y="4235538"/>
            <a:ext cx="676715" cy="329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3954" y="3849053"/>
            <a:ext cx="2700762" cy="432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3605" y="4139074"/>
            <a:ext cx="2706859" cy="4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0846" y="5279252"/>
            <a:ext cx="445047" cy="43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1378" y="6127273"/>
            <a:ext cx="445047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9623" y="2996167"/>
            <a:ext cx="2261812" cy="67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88633" y="6017391"/>
            <a:ext cx="2261812" cy="67671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7245" y="4456075"/>
            <a:ext cx="438950" cy="49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10231" y="1192329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95773" y="269463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4035" y="4706033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/>
          </p:nvPr>
        </p:nvGraphicFramePr>
        <p:xfrm>
          <a:off x="5882953" y="4917738"/>
          <a:ext cx="3431352" cy="86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838">
                  <a:extLst>
                    <a:ext uri="{9D8B030D-6E8A-4147-A177-3AD203B41FA5}">
                      <a16:colId xmlns:a16="http://schemas.microsoft.com/office/drawing/2014/main" xmlns="" val="1433638505"/>
                    </a:ext>
                  </a:extLst>
                </a:gridCol>
                <a:gridCol w="857838">
                  <a:extLst>
                    <a:ext uri="{9D8B030D-6E8A-4147-A177-3AD203B41FA5}">
                      <a16:colId xmlns:a16="http://schemas.microsoft.com/office/drawing/2014/main" xmlns="" val="1426761107"/>
                    </a:ext>
                  </a:extLst>
                </a:gridCol>
                <a:gridCol w="857838">
                  <a:extLst>
                    <a:ext uri="{9D8B030D-6E8A-4147-A177-3AD203B41FA5}">
                      <a16:colId xmlns:a16="http://schemas.microsoft.com/office/drawing/2014/main" xmlns="" val="2422195552"/>
                    </a:ext>
                  </a:extLst>
                </a:gridCol>
                <a:gridCol w="857838">
                  <a:extLst>
                    <a:ext uri="{9D8B030D-6E8A-4147-A177-3AD203B41FA5}">
                      <a16:colId xmlns:a16="http://schemas.microsoft.com/office/drawing/2014/main" xmlns="" val="3206467077"/>
                    </a:ext>
                  </a:extLst>
                </a:gridCol>
              </a:tblGrid>
              <a:tr h="431030"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7805998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927510"/>
                  </a:ext>
                </a:extLst>
              </a:tr>
            </a:tbl>
          </a:graphicData>
        </a:graphic>
      </p:graphicFrame>
      <p:sp>
        <p:nvSpPr>
          <p:cNvPr id="85" name="Oval 84"/>
          <p:cNvSpPr/>
          <p:nvPr/>
        </p:nvSpPr>
        <p:spPr>
          <a:xfrm>
            <a:off x="2650573" y="2264228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650573" y="3122060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659282" y="3936347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9" y="1151169"/>
            <a:ext cx="459678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62" y="1141637"/>
            <a:ext cx="4480948" cy="3340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6426" y="2304217"/>
                <a:ext cx="35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26" y="2304217"/>
                <a:ext cx="356266" cy="461665"/>
              </a:xfrm>
              <a:prstGeom prst="rect">
                <a:avLst/>
              </a:prstGeom>
              <a:blipFill>
                <a:blip r:embed="rId5"/>
                <a:stretch>
                  <a:fillRect l="-1724"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02948" y="3150685"/>
                <a:ext cx="35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48" y="3150685"/>
                <a:ext cx="356266" cy="461665"/>
              </a:xfrm>
              <a:prstGeom prst="rect">
                <a:avLst/>
              </a:prstGeom>
              <a:blipFill>
                <a:blip r:embed="rId6"/>
                <a:stretch>
                  <a:fillRect l="-1695" r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26146" y="3943344"/>
                <a:ext cx="35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146" y="3943344"/>
                <a:ext cx="356266" cy="461665"/>
              </a:xfrm>
              <a:prstGeom prst="rect">
                <a:avLst/>
              </a:prstGeom>
              <a:blipFill>
                <a:blip r:embed="rId7"/>
                <a:stretch>
                  <a:fillRect l="-1695" r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5935" y="5363996"/>
            <a:ext cx="603556" cy="4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557" y="5363996"/>
            <a:ext cx="603556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8342" y="5363996"/>
            <a:ext cx="603556" cy="43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749" y="5363996"/>
            <a:ext cx="603556" cy="43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6698" y="4935378"/>
            <a:ext cx="609653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076" y="4935378"/>
            <a:ext cx="609653" cy="432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0080" y="6086308"/>
            <a:ext cx="3310415" cy="4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931" y="5771907"/>
            <a:ext cx="1755800" cy="676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070" y="6369767"/>
            <a:ext cx="4493141" cy="43285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122" y="4695507"/>
            <a:ext cx="438950" cy="493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3160" y="1181527"/>
            <a:ext cx="438950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2483" y="282026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69" y="1187861"/>
            <a:ext cx="4346825" cy="52674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8763" y="1238156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26730" y="3737006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665728" y="2834844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:a16="http://schemas.microsoft.com/office/drawing/2014/main" xmlns="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142916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30564" y="2733202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8671" y="3199723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49380" y="4352757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:a16="http://schemas.microsoft.com/office/drawing/2014/main" xmlns="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1429162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14216" y="4251115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2323" y="4717636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643835" y="5684496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:a16="http://schemas.microsoft.com/office/drawing/2014/main" xmlns="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xmlns="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1429162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508671" y="5582854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6778" y="6049375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727779" y="2382892"/>
            <a:ext cx="0" cy="504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713242" y="3880419"/>
            <a:ext cx="0" cy="504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6" y="3757607"/>
            <a:ext cx="1851581" cy="1278671"/>
          </a:xfrm>
          <a:prstGeom prst="rect">
            <a:avLst/>
          </a:prstGeom>
        </p:spPr>
      </p:pic>
      <p:sp>
        <p:nvSpPr>
          <p:cNvPr id="69" name="Rounded Rectangular Callout 68"/>
          <p:cNvSpPr/>
          <p:nvPr/>
        </p:nvSpPr>
        <p:spPr>
          <a:xfrm>
            <a:off x="7304733" y="3830255"/>
            <a:ext cx="2222095" cy="144907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304886" y="5238526"/>
            <a:ext cx="0" cy="504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2" y="1149318"/>
            <a:ext cx="4554107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014" y="2016096"/>
            <a:ext cx="475529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670" y="3148204"/>
            <a:ext cx="536494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50" y="3188933"/>
            <a:ext cx="341406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5831" y="3187362"/>
            <a:ext cx="554784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5254" y="3552827"/>
            <a:ext cx="445047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5254" y="4690916"/>
            <a:ext cx="542591" cy="43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497" y="4712899"/>
            <a:ext cx="377985" cy="384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386" y="4712899"/>
            <a:ext cx="548688" cy="384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8437" y="4894410"/>
            <a:ext cx="445047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0053" y="6022408"/>
            <a:ext cx="536494" cy="4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665" y="6071181"/>
            <a:ext cx="493819" cy="384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8827" y="6057708"/>
            <a:ext cx="463336" cy="38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0824" y="3874101"/>
            <a:ext cx="2066723" cy="1408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5978" y="3452023"/>
            <a:ext cx="3913971" cy="4267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88368" y="2942272"/>
            <a:ext cx="1591194" cy="676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11894" y="6008258"/>
            <a:ext cx="1585097" cy="4328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31828" y="6330127"/>
            <a:ext cx="3145809" cy="4328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0841" y="1211395"/>
            <a:ext cx="438950" cy="4938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62684" y="3719053"/>
            <a:ext cx="438950" cy="4938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77518" y="279259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46" y="1149836"/>
            <a:ext cx="4200508" cy="5633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166739"/>
            <a:ext cx="4548010" cy="45297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000" y="449022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6128" y="123018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" y="1679249"/>
            <a:ext cx="2618151" cy="21256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6" y="1929392"/>
            <a:ext cx="2078202" cy="1687282"/>
          </a:xfrm>
          <a:prstGeom prst="rect">
            <a:avLst/>
          </a:prstGeom>
        </p:spPr>
      </p:pic>
      <p:sp>
        <p:nvSpPr>
          <p:cNvPr id="78" name="Pentagon 77"/>
          <p:cNvSpPr/>
          <p:nvPr/>
        </p:nvSpPr>
        <p:spPr>
          <a:xfrm rot="20816409">
            <a:off x="395508" y="3114320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entagon 80"/>
          <p:cNvSpPr/>
          <p:nvPr/>
        </p:nvSpPr>
        <p:spPr>
          <a:xfrm rot="20816409">
            <a:off x="1980612" y="3114319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6" y="1221697"/>
            <a:ext cx="1851581" cy="127867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21" y="2371605"/>
            <a:ext cx="2000903" cy="1381789"/>
          </a:xfrm>
          <a:prstGeom prst="rect">
            <a:avLst/>
          </a:prstGeom>
        </p:spPr>
      </p:pic>
      <p:sp>
        <p:nvSpPr>
          <p:cNvPr id="86" name="Rounded Rectangular Callout 85"/>
          <p:cNvSpPr/>
          <p:nvPr/>
        </p:nvSpPr>
        <p:spPr>
          <a:xfrm>
            <a:off x="5878286" y="2773033"/>
            <a:ext cx="171718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ounded Rectangular Callout 87"/>
          <p:cNvSpPr/>
          <p:nvPr/>
        </p:nvSpPr>
        <p:spPr>
          <a:xfrm>
            <a:off x="7688564" y="1418952"/>
            <a:ext cx="1717181" cy="84960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018" y="3099408"/>
            <a:ext cx="737680" cy="634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78" y="3114581"/>
            <a:ext cx="737680" cy="63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6780" y="2249173"/>
            <a:ext cx="1883827" cy="4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6788" y="2568064"/>
            <a:ext cx="1920406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7597" y="4126282"/>
            <a:ext cx="2828789" cy="43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040" y="5228981"/>
            <a:ext cx="2828789" cy="676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173" y="6013839"/>
            <a:ext cx="3499407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8564" y="1507505"/>
            <a:ext cx="1707028" cy="725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60189" y="2876338"/>
            <a:ext cx="1707028" cy="725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18542" y="5737697"/>
            <a:ext cx="2828789" cy="676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0129" y="6318055"/>
            <a:ext cx="3475021" cy="43285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6886" y="4490228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04880" y="1192329"/>
            <a:ext cx="438950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77518" y="293533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w3i9sxi97owk.cloudfront.net/uploads/stream/2020/03/106366/18162433/box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02" y="1554314"/>
            <a:ext cx="2186326" cy="1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56518" y="1124825"/>
            <a:ext cx="4516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Which of these are equal to 15?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 rope measures 30 metres.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rope is cut into 10 equal sized pieces.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What is the total length of 5 of these pieces?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" y="3606325"/>
            <a:ext cx="4534581" cy="1471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000" y="349744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6128" y="123018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796658" y="1902354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27286" y="1876022"/>
                <a:ext cx="1756065" cy="790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86" y="1876022"/>
                <a:ext cx="1756065" cy="790281"/>
              </a:xfrm>
              <a:prstGeom prst="rect">
                <a:avLst/>
              </a:prstGeom>
              <a:blipFill>
                <a:blip r:embed="rId5"/>
                <a:stretch>
                  <a:fillRect l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764346" y="2725582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87351" y="2750581"/>
                <a:ext cx="1140076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20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51" y="2750581"/>
                <a:ext cx="1140076" cy="730136"/>
              </a:xfrm>
              <a:prstGeom prst="rect">
                <a:avLst/>
              </a:prstGeom>
              <a:blipFill>
                <a:blip r:embed="rId6"/>
                <a:stretch>
                  <a:fillRect l="-5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2805015" y="2734277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81458" y="2707163"/>
                <a:ext cx="1756065" cy="790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58" y="2707163"/>
                <a:ext cx="1756065" cy="790281"/>
              </a:xfrm>
              <a:prstGeom prst="rect">
                <a:avLst/>
              </a:prstGeom>
              <a:blipFill>
                <a:blip r:embed="rId7"/>
                <a:stretch>
                  <a:fillRect l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754566" y="1902354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7968" y="1867201"/>
                <a:ext cx="104227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68" y="1867201"/>
                <a:ext cx="1042273" cy="513282"/>
              </a:xfrm>
              <a:prstGeom prst="rect">
                <a:avLst/>
              </a:prstGeom>
              <a:blipFill>
                <a:blip r:embed="rId8"/>
                <a:stretch>
                  <a:fillRect l="-6433" r="-4678" b="-15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636776" y="1190208"/>
            <a:ext cx="43160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Danny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has two boxes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sweets.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puts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sweets into smaller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bags.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5 in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each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bags can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Danny fill using all the sweets?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63" name="Picture 2" descr="https://dw3i9sxi97owk.cloudfront.net/uploads/stream/2020/03/106366/18162433/box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67" y="1566854"/>
            <a:ext cx="2186326" cy="1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w3i9sxi97owk.cloudfront.net/uploads/stream/2020/03/106366/18162435/packet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17" y="3342197"/>
            <a:ext cx="1932908" cy="19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110" y="1774137"/>
            <a:ext cx="1377815" cy="14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902" y="1788474"/>
            <a:ext cx="1377815" cy="14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1758" y="2645769"/>
            <a:ext cx="1377815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9647" y="6164615"/>
            <a:ext cx="1859441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1799" y="4424854"/>
            <a:ext cx="1853345" cy="67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8846" y="4665372"/>
            <a:ext cx="1859441" cy="676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78280" y="6028905"/>
            <a:ext cx="2822693" cy="432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868" y="3480618"/>
            <a:ext cx="438950" cy="499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4896" y="1193554"/>
            <a:ext cx="438950" cy="49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95773" y="278295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7" y="4881599"/>
            <a:ext cx="1494777" cy="1592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7" y="3550444"/>
            <a:ext cx="1494777" cy="1592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72" y="3550443"/>
            <a:ext cx="1494777" cy="1592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76" y="3550442"/>
            <a:ext cx="1494777" cy="1592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72" y="4939985"/>
            <a:ext cx="1494777" cy="1592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7" y="1774466"/>
            <a:ext cx="3639849" cy="1688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225" y="5339638"/>
            <a:ext cx="1749704" cy="676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171" y="5968408"/>
            <a:ext cx="2213040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519" y="4828540"/>
            <a:ext cx="1749704" cy="432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6933" y="5245141"/>
            <a:ext cx="3877392" cy="4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320" y="1202009"/>
            <a:ext cx="4548010" cy="3206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759" y="1172836"/>
            <a:ext cx="4346825" cy="35969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77524" y="1172836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0567" y="280599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54" y="1193007"/>
            <a:ext cx="4352921" cy="19386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" y="1179563"/>
            <a:ext cx="4548010" cy="48955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Isosceles Triangle 24"/>
          <p:cNvSpPr/>
          <p:nvPr/>
        </p:nvSpPr>
        <p:spPr>
          <a:xfrm>
            <a:off x="6202552" y="1917147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76627" y="196469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627" y="1964691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23574" y="197778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574" y="1977783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375693" y="2017269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6175995" y="3029753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7262203" y="2951376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7573" y="307827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573" y="3078271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32178" y="305133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78" y="3051337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349461" y="309082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30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3" name="Diamond 52"/>
          <p:cNvSpPr/>
          <p:nvPr/>
        </p:nvSpPr>
        <p:spPr>
          <a:xfrm>
            <a:off x="7297039" y="4096182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62415" y="423018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15" y="4230187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932178" y="419614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78" y="4196143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8349461" y="423562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6219384" y="4092525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7260971" y="1911403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429" y="1946759"/>
            <a:ext cx="3944454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363" y="3064563"/>
            <a:ext cx="3944454" cy="548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656" y="4183409"/>
            <a:ext cx="3938357" cy="54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4465" y="2001088"/>
            <a:ext cx="585267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4152" y="3115112"/>
            <a:ext cx="585267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97836" y="4238607"/>
            <a:ext cx="597460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6752" y="6014295"/>
            <a:ext cx="3042168" cy="438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46650" y="2129175"/>
            <a:ext cx="457240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40953" y="2127539"/>
            <a:ext cx="457240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30983" y="3224723"/>
            <a:ext cx="457240" cy="43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9801" y="3147597"/>
            <a:ext cx="1597290" cy="43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18012" y="4269089"/>
            <a:ext cx="1597290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46650" y="4286273"/>
            <a:ext cx="1597290" cy="4328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6403" y="2558864"/>
            <a:ext cx="1597290" cy="4328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69863" y="3683902"/>
            <a:ext cx="1597290" cy="4328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53325" y="4856403"/>
            <a:ext cx="1597290" cy="432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76552" y="1178715"/>
            <a:ext cx="438950" cy="49991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74470" y="265785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3" y="1181363"/>
            <a:ext cx="4548010" cy="5267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43" y="1156026"/>
            <a:ext cx="4554107" cy="50174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93" y="2992955"/>
            <a:ext cx="1714630" cy="1184094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7564875" y="1887700"/>
            <a:ext cx="1969450" cy="1016824"/>
          </a:xfrm>
          <a:prstGeom prst="wedgeRoundRectCallout">
            <a:avLst>
              <a:gd name="adj1" fmla="val -67200"/>
              <a:gd name="adj2" fmla="val 47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5839355" y="3197397"/>
            <a:ext cx="1954301" cy="624214"/>
          </a:xfrm>
          <a:prstGeom prst="wedgeRoundRectCallout">
            <a:avLst>
              <a:gd name="adj1" fmla="val 67039"/>
              <a:gd name="adj2" fmla="val 148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1" y="1887700"/>
            <a:ext cx="1641810" cy="1220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35" y="2739911"/>
            <a:ext cx="2827485" cy="28742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524001" y="4043083"/>
            <a:ext cx="107576" cy="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34956" y="4344237"/>
            <a:ext cx="317325" cy="28592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1983944" y="2031907"/>
            <a:ext cx="502023" cy="92391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n 63"/>
          <p:cNvSpPr/>
          <p:nvPr/>
        </p:nvSpPr>
        <p:spPr>
          <a:xfrm>
            <a:off x="2643899" y="2031907"/>
            <a:ext cx="502023" cy="92391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307" y="3094435"/>
            <a:ext cx="1938696" cy="67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015" y="5984975"/>
            <a:ext cx="1944793" cy="43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8500" y="5649871"/>
            <a:ext cx="1944793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7318" y="6181751"/>
            <a:ext cx="3359187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1566" y="1954126"/>
            <a:ext cx="2005758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8626" y="3264996"/>
            <a:ext cx="1956986" cy="4877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5128" y="1181363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14062" y="257538"/>
            <a:ext cx="84132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81" y="1148977"/>
            <a:ext cx="4480948" cy="54502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76418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03" y="1574929"/>
            <a:ext cx="1604170" cy="88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28" y="2482436"/>
            <a:ext cx="708309" cy="8031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7" y="2493862"/>
            <a:ext cx="708309" cy="8031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97" y="2481171"/>
            <a:ext cx="708309" cy="80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10" y="2481171"/>
            <a:ext cx="708309" cy="803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19" y="2679413"/>
            <a:ext cx="542410" cy="4779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59" y="1587947"/>
            <a:ext cx="1604170" cy="8871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6" y="2067234"/>
            <a:ext cx="1783889" cy="13575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9" y="2071179"/>
            <a:ext cx="1783889" cy="1357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28" y="4043083"/>
            <a:ext cx="1509602" cy="1748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234" y="4562150"/>
            <a:ext cx="1725318" cy="920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8231" y="6138057"/>
            <a:ext cx="2274005" cy="676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5654" y="1170713"/>
            <a:ext cx="4218798" cy="4523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1124" y="5255680"/>
            <a:ext cx="1725318" cy="920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0019" y="6216570"/>
            <a:ext cx="2749534" cy="4328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5434" y="1170713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80567" y="266081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17068" y="1124919"/>
            <a:ext cx="41892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Mrs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bakes muffins.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sells them in her shop.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Monday she bakes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30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and sells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Tuesday she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bakes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twice as many muffins but has the same amount left.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many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muffins did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she sell on Tuesday?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36" y="1724004"/>
            <a:ext cx="1906631" cy="169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99" y="1734343"/>
            <a:ext cx="1884538" cy="1719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2" y="1238155"/>
            <a:ext cx="981187" cy="13861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4" y="1238155"/>
            <a:ext cx="981187" cy="13861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66" y="1238155"/>
            <a:ext cx="981187" cy="13861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98" y="1238155"/>
            <a:ext cx="981187" cy="13861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30" y="1238155"/>
            <a:ext cx="981187" cy="13861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64" y="1238155"/>
            <a:ext cx="981187" cy="1386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" y="2733572"/>
            <a:ext cx="1026229" cy="14498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5" y="2727689"/>
            <a:ext cx="1026229" cy="14498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15" y="2721806"/>
            <a:ext cx="1026229" cy="14498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58" y="2715923"/>
            <a:ext cx="1026229" cy="1449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2" y="4026115"/>
            <a:ext cx="1888304" cy="26679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38" y="2707633"/>
            <a:ext cx="1026229" cy="1449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35" y="1170467"/>
            <a:ext cx="4480948" cy="434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336" y="5340999"/>
            <a:ext cx="1804572" cy="1164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997" y="6399563"/>
            <a:ext cx="3651821" cy="43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1350" y="3724586"/>
            <a:ext cx="1804572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9525" y="4844154"/>
            <a:ext cx="1804572" cy="67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6661" y="6181285"/>
            <a:ext cx="3029975" cy="6767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0244" y="5575005"/>
            <a:ext cx="1231499" cy="7742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5434" y="1151045"/>
            <a:ext cx="438950" cy="4938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4470" y="260138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97" y="1152938"/>
            <a:ext cx="4389500" cy="489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" y="1160169"/>
            <a:ext cx="4548010" cy="4523624"/>
          </a:xfrm>
          <a:prstGeom prst="rect">
            <a:avLst/>
          </a:prstGeom>
        </p:spPr>
      </p:pic>
      <p:sp>
        <p:nvSpPr>
          <p:cNvPr id="68" name="Freeform 67"/>
          <p:cNvSpPr/>
          <p:nvPr/>
        </p:nvSpPr>
        <p:spPr>
          <a:xfrm>
            <a:off x="5532268" y="4099752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7799048" y="3105618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487510" y="3045140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775960" y="2040174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6217" y="2040174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92672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13518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04278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9564" y="4830417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883234" y="5340391"/>
          <a:ext cx="1661208" cy="122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02">
                  <a:extLst>
                    <a:ext uri="{9D8B030D-6E8A-4147-A177-3AD203B41FA5}">
                      <a16:colId xmlns:a16="http://schemas.microsoft.com/office/drawing/2014/main" xmlns="" val="2840615702"/>
                    </a:ext>
                  </a:extLst>
                </a:gridCol>
                <a:gridCol w="415302">
                  <a:extLst>
                    <a:ext uri="{9D8B030D-6E8A-4147-A177-3AD203B41FA5}">
                      <a16:colId xmlns:a16="http://schemas.microsoft.com/office/drawing/2014/main" xmlns="" val="2701161560"/>
                    </a:ext>
                  </a:extLst>
                </a:gridCol>
                <a:gridCol w="415302">
                  <a:extLst>
                    <a:ext uri="{9D8B030D-6E8A-4147-A177-3AD203B41FA5}">
                      <a16:colId xmlns:a16="http://schemas.microsoft.com/office/drawing/2014/main" xmlns="" val="1157212191"/>
                    </a:ext>
                  </a:extLst>
                </a:gridCol>
                <a:gridCol w="415302">
                  <a:extLst>
                    <a:ext uri="{9D8B030D-6E8A-4147-A177-3AD203B41FA5}">
                      <a16:colId xmlns:a16="http://schemas.microsoft.com/office/drawing/2014/main" xmlns="" val="1956715100"/>
                    </a:ext>
                  </a:extLst>
                </a:gridCol>
              </a:tblGrid>
              <a:tr h="4087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1901522"/>
                  </a:ext>
                </a:extLst>
              </a:tr>
              <a:tr h="4087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1386911"/>
                  </a:ext>
                </a:extLst>
              </a:tr>
              <a:tr h="4087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18251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11296" y="2050232"/>
            <a:ext cx="88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14856" y="3091387"/>
            <a:ext cx="88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077694" y="3140008"/>
            <a:ext cx="88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9" y="4110411"/>
            <a:ext cx="3389670" cy="676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909" y="5737095"/>
            <a:ext cx="1182727" cy="43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334" y="2206610"/>
            <a:ext cx="1633870" cy="640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582" y="2206610"/>
            <a:ext cx="1414395" cy="640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3329" y="3235680"/>
            <a:ext cx="1609483" cy="646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5891" y="3277578"/>
            <a:ext cx="1280271" cy="646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8581" y="4248869"/>
            <a:ext cx="1426588" cy="6462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5624" y="5859735"/>
            <a:ext cx="3151905" cy="957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1055" y="1672039"/>
            <a:ext cx="664522" cy="963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8222" y="1672038"/>
            <a:ext cx="871804" cy="963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51790" y="1662514"/>
            <a:ext cx="859611" cy="9693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504" y="4799243"/>
            <a:ext cx="438950" cy="493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75243" y="1181062"/>
            <a:ext cx="438950" cy="4999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26291" y="268663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9" grpId="0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5" y="1175534"/>
            <a:ext cx="4511431" cy="48528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76418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17068" y="1124919"/>
            <a:ext cx="4189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Lou has 5 bananas.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 has 8 times as many.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bananas do they have in total?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 bag contains 100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Susie takes out 26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Mark takes out 39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counters are left in the bag?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1577" y="201167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87151" y="2868508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92766" y="3749848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4" y="1371066"/>
            <a:ext cx="1039442" cy="11858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96" y="1418757"/>
            <a:ext cx="1039442" cy="11858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68" y="1418757"/>
            <a:ext cx="1039442" cy="11858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05" y="1427125"/>
            <a:ext cx="1039442" cy="11858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42" y="1409311"/>
            <a:ext cx="1039442" cy="1185843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762494" y="4616353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55196" y="426624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053" y="2094102"/>
            <a:ext cx="487722" cy="499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118" y="2958164"/>
            <a:ext cx="487722" cy="49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492" y="3832271"/>
            <a:ext cx="487722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4520" y="4698776"/>
            <a:ext cx="481626" cy="499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355" y="3524743"/>
            <a:ext cx="2347163" cy="676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7114" y="2464940"/>
            <a:ext cx="1566808" cy="67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7705" y="5671958"/>
            <a:ext cx="2176461" cy="6767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3806" y="6213422"/>
            <a:ext cx="3078747" cy="67671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9025" y="267428"/>
            <a:ext cx="1048603" cy="8596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4856" y="1155919"/>
            <a:ext cx="438950" cy="4938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97771" y="4259750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21" y="1277203"/>
            <a:ext cx="4334284" cy="14066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75" y="1166137"/>
            <a:ext cx="4298053" cy="489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40" y="1133167"/>
            <a:ext cx="4578493" cy="68342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3918" y="431698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16448" y="4815317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30824" y="489626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24" y="4896262"/>
                <a:ext cx="410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36144" y="489626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4" y="4896262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2106170" y="5726278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719687" y="580722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87" y="5807223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36144" y="5788879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4" y="5788879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1719687" y="1905784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782529" y="1905784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45519" y="3423849"/>
            <a:ext cx="609600" cy="72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82529" y="3423849"/>
            <a:ext cx="609600" cy="72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03" y="2775526"/>
            <a:ext cx="3096676" cy="140663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288964" y="3820455"/>
            <a:ext cx="2520000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52415" y="2143971"/>
            <a:ext cx="88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39930" y="3656270"/>
            <a:ext cx="88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780" y="1956308"/>
            <a:ext cx="66452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3596" y="1953259"/>
            <a:ext cx="749873" cy="7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7610" y="3481046"/>
            <a:ext cx="877900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2913" y="3466942"/>
            <a:ext cx="890093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7273" y="4853605"/>
            <a:ext cx="688908" cy="542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2084" y="5757503"/>
            <a:ext cx="695004" cy="542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81287" y="3804162"/>
            <a:ext cx="932769" cy="43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68791" y="5778312"/>
            <a:ext cx="2298391" cy="847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86504" y="5901419"/>
            <a:ext cx="2298391" cy="54259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9596" y="4303361"/>
            <a:ext cx="438950" cy="493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02452" y="1166137"/>
            <a:ext cx="438950" cy="49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26291" y="267134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20" y="1180155"/>
            <a:ext cx="4334632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4877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1792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46973" y="180842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73" y="1808420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65338" y="182400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38" y="1824001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845437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12352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02060" y="1824001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68975" y="1824001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0" y="3891974"/>
            <a:ext cx="2124075" cy="1466850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780272" y="4136241"/>
            <a:ext cx="1923302" cy="966651"/>
          </a:xfrm>
          <a:prstGeom prst="wedgeRoundRectCallout">
            <a:avLst>
              <a:gd name="adj1" fmla="val 70396"/>
              <a:gd name="adj2" fmla="val 38642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7420" y="305120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67350" y="1217171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7351" y="1592060"/>
            <a:ext cx="1553089" cy="17478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341" y="3551611"/>
            <a:ext cx="1553089" cy="17478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8163" y="3655624"/>
            <a:ext cx="1553089" cy="17478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5838" y="5043656"/>
            <a:ext cx="1553089" cy="17478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20" y="4946296"/>
            <a:ext cx="1553089" cy="17478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926" y="1788753"/>
            <a:ext cx="664522" cy="749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183" y="1788752"/>
            <a:ext cx="518205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1379" y="1792766"/>
            <a:ext cx="682811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7056" y="1795718"/>
            <a:ext cx="664522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8288" y="1817105"/>
            <a:ext cx="646232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9635" y="1813134"/>
            <a:ext cx="670618" cy="74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904" y="4256822"/>
            <a:ext cx="2048434" cy="725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80909" y="6028905"/>
            <a:ext cx="1725318" cy="4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41" y="6370190"/>
            <a:ext cx="2517866" cy="43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16459" y="1174347"/>
            <a:ext cx="4304149" cy="249957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736833" y="5141016"/>
            <a:ext cx="1579455" cy="1553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222" y="3016144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86285" y="1192329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14833" y="274944"/>
            <a:ext cx="78035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4" y="1179863"/>
            <a:ext cx="4548010" cy="43407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9564" y="5013297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8" y="1396647"/>
            <a:ext cx="1984756" cy="161141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3263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63831" y="561730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31" y="5617309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15850" y="558431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50" y="5584310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96646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13843" y="562124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43" y="562124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290029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70" y="1838694"/>
            <a:ext cx="1796687" cy="15400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86" y="1601365"/>
            <a:ext cx="2189133" cy="177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556" y="5561787"/>
            <a:ext cx="66452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5593" y="5561787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0914" y="5561787"/>
            <a:ext cx="682811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4569" y="4362171"/>
            <a:ext cx="1682642" cy="43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3461" y="1156322"/>
            <a:ext cx="4304149" cy="36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64384" y="4795025"/>
            <a:ext cx="2060627" cy="1164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1581" y="5558738"/>
            <a:ext cx="755970" cy="7559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3414" y="1840207"/>
            <a:ext cx="1725318" cy="9205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7013" y="5013297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96434" y="1179863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9339" y="271836"/>
            <a:ext cx="7559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7" y="1154849"/>
            <a:ext cx="4456562" cy="563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83" y="1163884"/>
            <a:ext cx="3974937" cy="45297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45147" y="412539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25" y="1631605"/>
            <a:ext cx="2963331" cy="3325993"/>
          </a:xfrm>
          <a:prstGeom prst="rect">
            <a:avLst/>
          </a:prstGeom>
        </p:spPr>
      </p:pic>
      <p:sp>
        <p:nvSpPr>
          <p:cNvPr id="64" name="Isosceles Triangle 63"/>
          <p:cNvSpPr/>
          <p:nvPr/>
        </p:nvSpPr>
        <p:spPr>
          <a:xfrm>
            <a:off x="6430022" y="1667760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81892" y="163160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92" y="1631605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5481" y="166333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81" y="1663338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Isosceles Triangle 66"/>
          <p:cNvSpPr/>
          <p:nvPr/>
        </p:nvSpPr>
        <p:spPr>
          <a:xfrm>
            <a:off x="7198766" y="1644357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Heart 84"/>
          <p:cNvSpPr/>
          <p:nvPr/>
        </p:nvSpPr>
        <p:spPr>
          <a:xfrm>
            <a:off x="6333837" y="2399956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819975" y="24293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75" y="2429302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663564" y="24610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64" y="2461035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Isosceles Triangle 90"/>
          <p:cNvSpPr/>
          <p:nvPr/>
        </p:nvSpPr>
        <p:spPr>
          <a:xfrm>
            <a:off x="7236849" y="2442054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Heart 92"/>
          <p:cNvSpPr/>
          <p:nvPr/>
        </p:nvSpPr>
        <p:spPr>
          <a:xfrm>
            <a:off x="8031326" y="3280478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078271" y="4730291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897452" y="4763290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52" y="4763290"/>
                <a:ext cx="5229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70412" y="474732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412" y="4747327"/>
                <a:ext cx="5341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6063057" y="5540144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882238" y="557314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8" y="5573143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655198" y="555718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198" y="5557180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0825" y="1587742"/>
            <a:ext cx="646232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3181" y="2065800"/>
            <a:ext cx="1371719" cy="154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45807" y="2372975"/>
            <a:ext cx="652329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86432" y="3294601"/>
            <a:ext cx="2322777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40896" y="4195670"/>
            <a:ext cx="1859441" cy="847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3181" y="6184485"/>
            <a:ext cx="2261812" cy="603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95469" y="4750611"/>
            <a:ext cx="652329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06436" y="5558585"/>
            <a:ext cx="774259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67769" y="4724994"/>
            <a:ext cx="76816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84799" y="4726681"/>
            <a:ext cx="932769" cy="749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54596" y="5520312"/>
            <a:ext cx="768163" cy="75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97496" y="5506963"/>
            <a:ext cx="646232" cy="7559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07282" y="2005632"/>
            <a:ext cx="1420491" cy="67671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62843" y="1192328"/>
            <a:ext cx="438950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77524" y="4116777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833445" y="267483"/>
            <a:ext cx="7681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 rot="21002905">
            <a:off x="5812818" y="3749285"/>
            <a:ext cx="731520" cy="923109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 rot="20715083">
            <a:off x="7789427" y="3770718"/>
            <a:ext cx="731520" cy="923109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9629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8302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969566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6" y="2239284"/>
            <a:ext cx="371888" cy="371888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2179629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568302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969566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6" y="2757993"/>
            <a:ext cx="371888" cy="3718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52" y="2757993"/>
            <a:ext cx="371888" cy="3718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844" y="2757993"/>
            <a:ext cx="371888" cy="371888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2179629" y="323571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84950" y="323571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721635" y="390410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899" y="2690949"/>
            <a:ext cx="268807" cy="43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7" y="2179395"/>
            <a:ext cx="4267570" cy="1487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046" y="3885468"/>
            <a:ext cx="1774090" cy="53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56" y="1183658"/>
            <a:ext cx="4548010" cy="4712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888" y="2257961"/>
            <a:ext cx="896190" cy="1036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865" y="2257961"/>
            <a:ext cx="932769" cy="1054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627" y="3704006"/>
            <a:ext cx="957155" cy="1066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4554" y="3728392"/>
            <a:ext cx="908383" cy="1042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7021" y="2727510"/>
            <a:ext cx="481626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540" y="5798426"/>
            <a:ext cx="2341067" cy="43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592" y="6169921"/>
            <a:ext cx="3609145" cy="676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2019" y="3857335"/>
            <a:ext cx="871804" cy="749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6981" y="3880024"/>
            <a:ext cx="859611" cy="768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58219" y="1151175"/>
            <a:ext cx="3974937" cy="599898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95445" y="1183658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62835" y="265316"/>
            <a:ext cx="7437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4" y="3803224"/>
            <a:ext cx="4080377" cy="3312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75" y="1238156"/>
            <a:ext cx="2904293" cy="235798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122120" y="2055565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37381" y="485002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74" y="1154849"/>
            <a:ext cx="4548010" cy="323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930" y="2080763"/>
            <a:ext cx="981541" cy="71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418" y="4145243"/>
            <a:ext cx="1603387" cy="676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335" y="6316353"/>
            <a:ext cx="4401693" cy="43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859" y="3072419"/>
            <a:ext cx="1603387" cy="676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3083" y="4234734"/>
            <a:ext cx="2389839" cy="43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2833" y="5962505"/>
            <a:ext cx="1585097" cy="9205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7524" y="1174394"/>
            <a:ext cx="438950" cy="499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7524" y="4840574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9879" y="272084"/>
            <a:ext cx="755970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54271" y="1174394"/>
            <a:ext cx="397493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6" y="1153969"/>
            <a:ext cx="4615072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886" y="4484170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3" y="1980955"/>
            <a:ext cx="823463" cy="12181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3" y="4753355"/>
            <a:ext cx="1847063" cy="1275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25" y="1691331"/>
            <a:ext cx="1973576" cy="1602336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11134" y="5024846"/>
            <a:ext cx="206822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69995" y="1374159"/>
            <a:ext cx="3212676" cy="2236681"/>
            <a:chOff x="5795629" y="1240525"/>
            <a:chExt cx="3033924" cy="215889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36" name="Cube 35"/>
            <p:cNvSpPr/>
            <p:nvPr/>
          </p:nvSpPr>
          <p:spPr>
            <a:xfrm>
              <a:off x="6041330" y="1679353"/>
              <a:ext cx="533069" cy="50214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54" y="3564191"/>
            <a:ext cx="3209741" cy="22836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09" y="4156104"/>
            <a:ext cx="505144" cy="5050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85091" y="1598473"/>
            <a:ext cx="1017966" cy="813543"/>
            <a:chOff x="7866978" y="3809705"/>
            <a:chExt cx="1017966" cy="81354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ube 74"/>
          <p:cNvSpPr/>
          <p:nvPr/>
        </p:nvSpPr>
        <p:spPr>
          <a:xfrm>
            <a:off x="6662137" y="1832743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ube 75"/>
          <p:cNvSpPr/>
          <p:nvPr/>
        </p:nvSpPr>
        <p:spPr>
          <a:xfrm>
            <a:off x="6288633" y="4065480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6731" y="3847635"/>
            <a:ext cx="1017966" cy="813543"/>
            <a:chOff x="7866978" y="3809705"/>
            <a:chExt cx="1017966" cy="81354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6292" y="2826132"/>
            <a:ext cx="987638" cy="48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646" y="5086906"/>
            <a:ext cx="2036240" cy="72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9075" y="1980955"/>
            <a:ext cx="670618" cy="32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6342" y="4244005"/>
            <a:ext cx="676715" cy="32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9362" y="1153969"/>
            <a:ext cx="4304149" cy="5633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4440" y="2179342"/>
            <a:ext cx="1688738" cy="676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4358" y="3770857"/>
            <a:ext cx="1774090" cy="676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96006" y="5208669"/>
            <a:ext cx="1298561" cy="1408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1122" y="2676697"/>
            <a:ext cx="1688738" cy="4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31097" y="1484600"/>
            <a:ext cx="469433" cy="43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95573" y="1486907"/>
            <a:ext cx="469433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91491" y="3753663"/>
            <a:ext cx="469433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70344" y="3764285"/>
            <a:ext cx="475529" cy="43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562" y="4917141"/>
            <a:ext cx="1688738" cy="432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12410" y="5938033"/>
            <a:ext cx="2249619" cy="67671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057" y="1192329"/>
            <a:ext cx="341406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3453" y="4471698"/>
            <a:ext cx="438950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01806" y="1165405"/>
            <a:ext cx="438950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86413" y="267879"/>
            <a:ext cx="7681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12524</TotalTime>
  <Words>216</Words>
  <Application>Microsoft Office PowerPoint</Application>
  <PresentationFormat>A4 Paper (210x297 mm)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Staneff</dc:creator>
  <cp:lastModifiedBy>K Tonner</cp:lastModifiedBy>
  <cp:revision>228</cp:revision>
  <dcterms:created xsi:type="dcterms:W3CDTF">2019-02-23T20:52:48Z</dcterms:created>
  <dcterms:modified xsi:type="dcterms:W3CDTF">2020-05-16T12:00:27Z</dcterms:modified>
</cp:coreProperties>
</file>