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4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5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9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9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0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Calculating with negative numbers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00136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930" y="23999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First, check out the Negative </a:t>
            </a:r>
            <a:r>
              <a:rPr lang="en-GB" dirty="0"/>
              <a:t>N</a:t>
            </a:r>
            <a:r>
              <a:rPr lang="en-GB" dirty="0" smtClean="0"/>
              <a:t>umbers </a:t>
            </a:r>
            <a:r>
              <a:rPr lang="en-GB" dirty="0"/>
              <a:t>C</a:t>
            </a:r>
            <a:r>
              <a:rPr lang="en-GB" dirty="0" smtClean="0"/>
              <a:t>auldron PowerPoint!  (You will probably remember seeing it before!)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42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Do it!</a:t>
            </a:r>
            <a:endParaRPr lang="en-GB" b="1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7" t="17668" r="14145" b="53388"/>
          <a:stretch/>
        </p:blipFill>
        <p:spPr bwMode="auto">
          <a:xfrm>
            <a:off x="838199" y="1498466"/>
            <a:ext cx="10651613" cy="3936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53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Twist it!</a:t>
            </a:r>
            <a:endParaRPr lang="en-GB" b="1" u="sng" dirty="0"/>
          </a:p>
        </p:txBody>
      </p:sp>
      <p:pic>
        <p:nvPicPr>
          <p:cNvPr id="4" name="Picture 3" descr="Year 6 PP WS4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7" t="16082" r="13568" b="13193"/>
          <a:stretch/>
        </p:blipFill>
        <p:spPr>
          <a:xfrm>
            <a:off x="2884866" y="365124"/>
            <a:ext cx="8641726" cy="582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Explore it!</a:t>
            </a:r>
            <a:endParaRPr lang="en-GB" b="1" u="sng" dirty="0"/>
          </a:p>
        </p:txBody>
      </p:sp>
      <p:pic>
        <p:nvPicPr>
          <p:cNvPr id="4" name="Picture 3" descr="Year 6 PP WS41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9" t="17675" r="23005" b="8212"/>
          <a:stretch/>
        </p:blipFill>
        <p:spPr>
          <a:xfrm>
            <a:off x="3400023" y="888643"/>
            <a:ext cx="6800045" cy="553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0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Calculating with negative numbers</vt:lpstr>
      <vt:lpstr>First, check out the Negative Numbers Cauldron PowerPoint!  (You will probably remember seeing it before!)</vt:lpstr>
      <vt:lpstr>Do it!</vt:lpstr>
      <vt:lpstr>Twist it!</vt:lpstr>
      <vt:lpstr>Explore it!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with negative numbers</dc:title>
  <dc:creator>G Ricketts</dc:creator>
  <cp:lastModifiedBy>G Ricketts</cp:lastModifiedBy>
  <cp:revision>4</cp:revision>
  <dcterms:created xsi:type="dcterms:W3CDTF">2020-05-12T16:38:40Z</dcterms:created>
  <dcterms:modified xsi:type="dcterms:W3CDTF">2020-05-12T19:09:46Z</dcterms:modified>
</cp:coreProperties>
</file>