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649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05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246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58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699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06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51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963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37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32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099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ED5F1-8755-4258-BA3D-9AEEE9374659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2AD41-18EF-4D61-B1BF-6437CFD7A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902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u="sng" dirty="0" smtClean="0"/>
              <a:t>Calculating with negative numbers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4001369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5930" y="239998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First, check out the Negative </a:t>
            </a:r>
            <a:r>
              <a:rPr lang="en-GB" dirty="0"/>
              <a:t>N</a:t>
            </a:r>
            <a:r>
              <a:rPr lang="en-GB" dirty="0" smtClean="0"/>
              <a:t>umbers </a:t>
            </a:r>
            <a:r>
              <a:rPr lang="en-GB" dirty="0"/>
              <a:t>C</a:t>
            </a:r>
            <a:r>
              <a:rPr lang="en-GB" dirty="0" smtClean="0"/>
              <a:t>auldron PowerPoint!  (You will probably remember seeing it before!)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425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Do it!</a:t>
            </a:r>
            <a:endParaRPr lang="en-GB" b="1" u="sng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47" t="17668" r="14145" b="53388"/>
          <a:stretch/>
        </p:blipFill>
        <p:spPr bwMode="auto">
          <a:xfrm>
            <a:off x="838199" y="1498466"/>
            <a:ext cx="10651613" cy="3936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4532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Twist it!</a:t>
            </a:r>
            <a:endParaRPr lang="en-GB" b="1" u="sng" dirty="0"/>
          </a:p>
        </p:txBody>
      </p:sp>
      <p:pic>
        <p:nvPicPr>
          <p:cNvPr id="4" name="Picture 3" descr="Year 6 PP WS49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07" t="16082" r="13568" b="13193"/>
          <a:stretch/>
        </p:blipFill>
        <p:spPr>
          <a:xfrm>
            <a:off x="2884866" y="365124"/>
            <a:ext cx="8641726" cy="5821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06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Explore it!</a:t>
            </a:r>
            <a:endParaRPr lang="en-GB" b="1" u="sng" dirty="0"/>
          </a:p>
        </p:txBody>
      </p:sp>
      <p:pic>
        <p:nvPicPr>
          <p:cNvPr id="4" name="Picture 3" descr="Year 6 PP WS410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29" t="17675" r="23005" b="8212"/>
          <a:stretch/>
        </p:blipFill>
        <p:spPr>
          <a:xfrm>
            <a:off x="3400023" y="888643"/>
            <a:ext cx="6800045" cy="553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004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32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Calculating with negative numbers</vt:lpstr>
      <vt:lpstr>First, check out the Negative Numbers Cauldron PowerPoint!  (You will probably remember seeing it before!)</vt:lpstr>
      <vt:lpstr>Do it!</vt:lpstr>
      <vt:lpstr>Twist it!</vt:lpstr>
      <vt:lpstr>Explore it!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Calculating with negative numbers</dc:title>
  <dc:creator>G Ricketts</dc:creator>
  <cp:lastModifiedBy>G Ricketts</cp:lastModifiedBy>
  <cp:revision>4</cp:revision>
  <dcterms:created xsi:type="dcterms:W3CDTF">2020-05-12T16:38:40Z</dcterms:created>
  <dcterms:modified xsi:type="dcterms:W3CDTF">2020-05-12T19:09:46Z</dcterms:modified>
</cp:coreProperties>
</file>