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ED5F1-8755-4258-BA3D-9AEEE9374659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2AD41-18EF-4D61-B1BF-6437CFD7A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6649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ED5F1-8755-4258-BA3D-9AEEE9374659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2AD41-18EF-4D61-B1BF-6437CFD7A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3052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ED5F1-8755-4258-BA3D-9AEEE9374659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2AD41-18EF-4D61-B1BF-6437CFD7A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246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ED5F1-8755-4258-BA3D-9AEEE9374659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2AD41-18EF-4D61-B1BF-6437CFD7A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581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ED5F1-8755-4258-BA3D-9AEEE9374659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2AD41-18EF-4D61-B1BF-6437CFD7A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5699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ED5F1-8755-4258-BA3D-9AEEE9374659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2AD41-18EF-4D61-B1BF-6437CFD7A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066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ED5F1-8755-4258-BA3D-9AEEE9374659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2AD41-18EF-4D61-B1BF-6437CFD7A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515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ED5F1-8755-4258-BA3D-9AEEE9374659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2AD41-18EF-4D61-B1BF-6437CFD7A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963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ED5F1-8755-4258-BA3D-9AEEE9374659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2AD41-18EF-4D61-B1BF-6437CFD7A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370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ED5F1-8755-4258-BA3D-9AEEE9374659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2AD41-18EF-4D61-B1BF-6437CFD7A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532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ED5F1-8755-4258-BA3D-9AEEE9374659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2AD41-18EF-4D61-B1BF-6437CFD7A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4099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ED5F1-8755-4258-BA3D-9AEEE9374659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2AD41-18EF-4D61-B1BF-6437CFD7A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8902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Do it!</a:t>
            </a:r>
            <a:endParaRPr lang="en-GB" b="1" u="sng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47" t="17668" r="14145" b="51258"/>
          <a:stretch/>
        </p:blipFill>
        <p:spPr bwMode="auto">
          <a:xfrm>
            <a:off x="2691685" y="365125"/>
            <a:ext cx="8525814" cy="3382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05328" y="1880315"/>
            <a:ext cx="4780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</a:rPr>
              <a:t>-9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56207" y="1387361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53554" y="142907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</a:rPr>
              <a:t>7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67382" y="1387361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56715" y="1880315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</a:rPr>
              <a:t>1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53554" y="2331552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</a:rPr>
              <a:t>3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67382" y="2349711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083012" y="2349711"/>
            <a:ext cx="4780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</a:rPr>
              <a:t>-7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64221" y="1910581"/>
            <a:ext cx="4780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</a:rPr>
              <a:t>-2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81677" y="905858"/>
            <a:ext cx="4780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</a:rPr>
              <a:t>-4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36981" y="142907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224923" y="2369101"/>
            <a:ext cx="4780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</a:rPr>
              <a:t>-4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25471" y="2836468"/>
            <a:ext cx="4780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</a:rPr>
              <a:t>-5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72879" y="2815990"/>
            <a:ext cx="6607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</a:rPr>
              <a:t>-12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397358" y="2761618"/>
            <a:ext cx="4780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</a:rPr>
              <a:t>-5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151770" y="2785904"/>
            <a:ext cx="4780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</a:rPr>
              <a:t>-9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085774" y="1357095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481375" y="1370414"/>
            <a:ext cx="4780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</a:rPr>
              <a:t>-1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316175" y="1826491"/>
            <a:ext cx="4780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</a:rPr>
              <a:t>-2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124583" y="1785995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633426" y="2231262"/>
            <a:ext cx="4780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</a:rPr>
              <a:t>-1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316175" y="2735974"/>
            <a:ext cx="4780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</a:rPr>
              <a:t>-8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030470" y="2238398"/>
            <a:ext cx="4780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</a:rPr>
              <a:t>-4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006602" y="2703571"/>
            <a:ext cx="6607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</a:rPr>
              <a:t>-10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0570642" y="180720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</a:rPr>
              <a:t>9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0591359" y="230808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</a:rPr>
              <a:t>7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0562954" y="276161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</a:rPr>
              <a:t>13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9855859" y="905858"/>
            <a:ext cx="6607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</a:rPr>
              <a:t>-11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9776389" y="1357095"/>
            <a:ext cx="6607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</a:rPr>
              <a:t>-16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9724678" y="2255757"/>
            <a:ext cx="6607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</a:rPr>
              <a:t>-12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9750778" y="2758962"/>
            <a:ext cx="6607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</a:rPr>
              <a:t>-18</a:t>
            </a:r>
            <a:endParaRPr lang="en-GB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532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Twist it!</a:t>
            </a:r>
            <a:endParaRPr lang="en-GB" b="1" u="sng" dirty="0"/>
          </a:p>
        </p:txBody>
      </p:sp>
      <p:pic>
        <p:nvPicPr>
          <p:cNvPr id="4" name="Picture 3" descr="Year 6 PP WS49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07" t="16082" r="13568" b="13193"/>
          <a:stretch/>
        </p:blipFill>
        <p:spPr>
          <a:xfrm>
            <a:off x="2884866" y="365124"/>
            <a:ext cx="8641726" cy="582127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573933" y="5632403"/>
            <a:ext cx="7263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Dexter has -5 as his total.  Eva has 3 as her total.  Eva has won by 8 points!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106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Explore it!</a:t>
            </a:r>
            <a:endParaRPr lang="en-GB" b="1" u="sng" dirty="0"/>
          </a:p>
        </p:txBody>
      </p:sp>
      <p:pic>
        <p:nvPicPr>
          <p:cNvPr id="4" name="Picture 3" descr="Year 6 PP WS410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29" t="17675" r="23005" b="8212"/>
          <a:stretch/>
        </p:blipFill>
        <p:spPr>
          <a:xfrm>
            <a:off x="3400023" y="888643"/>
            <a:ext cx="6800045" cy="553526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155071" y="3534079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54304" y="3534079"/>
            <a:ext cx="6607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</a:rPr>
              <a:t>-15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63745" y="5377470"/>
            <a:ext cx="6607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</a:rPr>
              <a:t>-12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63745" y="5900690"/>
            <a:ext cx="6607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</a:rPr>
              <a:t>-18</a:t>
            </a:r>
            <a:endParaRPr lang="en-GB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004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88</Words>
  <Application>Microsoft Office PowerPoint</Application>
  <PresentationFormat>Widescreen</PresentationFormat>
  <Paragraphs>39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Do it!</vt:lpstr>
      <vt:lpstr>Twist it!</vt:lpstr>
      <vt:lpstr>Explore it!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Calculating with negative numbers</dc:title>
  <dc:creator>G Ricketts</dc:creator>
  <cp:lastModifiedBy>G Ricketts</cp:lastModifiedBy>
  <cp:revision>7</cp:revision>
  <dcterms:created xsi:type="dcterms:W3CDTF">2020-05-12T16:38:40Z</dcterms:created>
  <dcterms:modified xsi:type="dcterms:W3CDTF">2020-05-12T19:23:12Z</dcterms:modified>
</cp:coreProperties>
</file>