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3cp+PViQ+ppbN/96H4LyeO0Em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GB" sz="5400"/>
              <a:t>Comparing and ordering Fractions, Decimals and Percentages.</a:t>
            </a:r>
            <a:endParaRPr sz="5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854218" y="0"/>
            <a:ext cx="10515600" cy="25326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/>
              <a:t>We’ve had plenty of practice of ordering and comparing amounts .</a:t>
            </a:r>
            <a:br>
              <a:rPr lang="en-GB" sz="3959"/>
            </a:br>
            <a:br>
              <a:rPr lang="en-GB" sz="3959"/>
            </a:br>
            <a:r>
              <a:rPr lang="en-GB" sz="3959"/>
              <a:t>Practise ordering these from smallest to largest.</a:t>
            </a:r>
            <a:endParaRPr sz="3959"/>
          </a:p>
        </p:txBody>
      </p:sp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46477" l="21548" r="21831" t="38867"/>
          <a:stretch/>
        </p:blipFill>
        <p:spPr>
          <a:xfrm>
            <a:off x="748048" y="2532621"/>
            <a:ext cx="10531618" cy="153258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 txBox="1"/>
          <p:nvPr/>
        </p:nvSpPr>
        <p:spPr>
          <a:xfrm>
            <a:off x="1300766" y="4803820"/>
            <a:ext cx="8274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123.08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2844085" y="4803820"/>
            <a:ext cx="94448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123.118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4653566" y="4803820"/>
            <a:ext cx="8274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123.18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6463048" y="4803820"/>
            <a:ext cx="94448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123.288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8138379" y="4803820"/>
            <a:ext cx="7104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123.8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9927465" y="4803820"/>
            <a:ext cx="94448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123.808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title"/>
          </p:nvPr>
        </p:nvSpPr>
        <p:spPr>
          <a:xfrm>
            <a:off x="854218" y="0"/>
            <a:ext cx="10515600" cy="25326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/>
              <a:t>We’ve had plenty of practice of ordering and comparing amounts .</a:t>
            </a:r>
            <a:br>
              <a:rPr lang="en-GB" sz="3959"/>
            </a:br>
            <a:br>
              <a:rPr lang="en-GB" sz="3959"/>
            </a:br>
            <a:r>
              <a:rPr lang="en-GB" sz="3959"/>
              <a:t>Practise ordering these from smallest to largest.</a:t>
            </a:r>
            <a:endParaRPr sz="3959"/>
          </a:p>
        </p:txBody>
      </p:sp>
      <p:grpSp>
        <p:nvGrpSpPr>
          <p:cNvPr id="102" name="Google Shape;102;p3"/>
          <p:cNvGrpSpPr/>
          <p:nvPr/>
        </p:nvGrpSpPr>
        <p:grpSpPr>
          <a:xfrm>
            <a:off x="2635061" y="2730038"/>
            <a:ext cx="781203" cy="1200647"/>
            <a:chOff x="2919011" y="3521999"/>
            <a:chExt cx="872092" cy="1256790"/>
          </a:xfrm>
        </p:grpSpPr>
        <p:cxnSp>
          <p:nvCxnSpPr>
            <p:cNvPr id="103" name="Google Shape;103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4" name="Google Shape;104;p3"/>
            <p:cNvSpPr txBox="1"/>
            <p:nvPr/>
          </p:nvSpPr>
          <p:spPr>
            <a:xfrm>
              <a:off x="2933848" y="3521999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13</a:t>
              </a:r>
              <a:endPara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3"/>
            <p:cNvSpPr txBox="1"/>
            <p:nvPr/>
          </p:nvSpPr>
          <p:spPr>
            <a:xfrm>
              <a:off x="2919011" y="4102104"/>
              <a:ext cx="857257" cy="6766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16</a:t>
              </a:r>
              <a:endPara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" name="Google Shape;106;p3"/>
          <p:cNvGrpSpPr/>
          <p:nvPr/>
        </p:nvGrpSpPr>
        <p:grpSpPr>
          <a:xfrm>
            <a:off x="4291252" y="2716651"/>
            <a:ext cx="778828" cy="1185218"/>
            <a:chOff x="2986109" y="3507986"/>
            <a:chExt cx="869441" cy="1240640"/>
          </a:xfrm>
        </p:grpSpPr>
        <p:cxnSp>
          <p:nvCxnSpPr>
            <p:cNvPr id="107" name="Google Shape;107;p3"/>
            <p:cNvCxnSpPr/>
            <p:nvPr/>
          </p:nvCxnSpPr>
          <p:spPr>
            <a:xfrm>
              <a:off x="2999794" y="4143755"/>
              <a:ext cx="714196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8" name="Google Shape;108;p3"/>
            <p:cNvSpPr txBox="1"/>
            <p:nvPr/>
          </p:nvSpPr>
          <p:spPr>
            <a:xfrm>
              <a:off x="2986109" y="3507986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19</a:t>
              </a:r>
              <a:endPara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3"/>
            <p:cNvSpPr txBox="1"/>
            <p:nvPr/>
          </p:nvSpPr>
          <p:spPr>
            <a:xfrm>
              <a:off x="2998294" y="4071942"/>
              <a:ext cx="857256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24</a:t>
              </a:r>
              <a:endPara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0" name="Google Shape;110;p3"/>
          <p:cNvGrpSpPr/>
          <p:nvPr/>
        </p:nvGrpSpPr>
        <p:grpSpPr>
          <a:xfrm>
            <a:off x="5867918" y="2715968"/>
            <a:ext cx="779840" cy="1199968"/>
            <a:chOff x="2966886" y="3507272"/>
            <a:chExt cx="870571" cy="1256080"/>
          </a:xfrm>
        </p:grpSpPr>
        <p:cxnSp>
          <p:nvCxnSpPr>
            <p:cNvPr id="111" name="Google Shape;111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2" name="Google Shape;112;p3"/>
            <p:cNvSpPr txBox="1"/>
            <p:nvPr/>
          </p:nvSpPr>
          <p:spPr>
            <a:xfrm>
              <a:off x="2980202" y="3507272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3"/>
            <p:cNvSpPr txBox="1"/>
            <p:nvPr/>
          </p:nvSpPr>
          <p:spPr>
            <a:xfrm>
              <a:off x="2966886" y="4086668"/>
              <a:ext cx="857257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4" name="Google Shape;114;p3"/>
          <p:cNvGrpSpPr/>
          <p:nvPr/>
        </p:nvGrpSpPr>
        <p:grpSpPr>
          <a:xfrm>
            <a:off x="7358091" y="2712944"/>
            <a:ext cx="879014" cy="1230143"/>
            <a:chOff x="2999794" y="3506561"/>
            <a:chExt cx="981283" cy="1287666"/>
          </a:xfrm>
        </p:grpSpPr>
        <p:cxnSp>
          <p:nvCxnSpPr>
            <p:cNvPr id="115" name="Google Shape;115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6" name="Google Shape;116;p3"/>
            <p:cNvSpPr txBox="1"/>
            <p:nvPr/>
          </p:nvSpPr>
          <p:spPr>
            <a:xfrm>
              <a:off x="3123822" y="3506561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3"/>
            <p:cNvSpPr txBox="1"/>
            <p:nvPr/>
          </p:nvSpPr>
          <p:spPr>
            <a:xfrm>
              <a:off x="3102145" y="4117543"/>
              <a:ext cx="857257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" name="Google Shape;118;p3"/>
          <p:cNvGrpSpPr/>
          <p:nvPr/>
        </p:nvGrpSpPr>
        <p:grpSpPr>
          <a:xfrm>
            <a:off x="8762518" y="2682464"/>
            <a:ext cx="845532" cy="1230144"/>
            <a:chOff x="2999794" y="3491835"/>
            <a:chExt cx="943905" cy="1287667"/>
          </a:xfrm>
        </p:grpSpPr>
        <p:cxnSp>
          <p:nvCxnSpPr>
            <p:cNvPr id="119" name="Google Shape;119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0" name="Google Shape;120;p3"/>
            <p:cNvSpPr txBox="1"/>
            <p:nvPr/>
          </p:nvSpPr>
          <p:spPr>
            <a:xfrm>
              <a:off x="3076709" y="3491835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3"/>
            <p:cNvSpPr txBox="1"/>
            <p:nvPr/>
          </p:nvSpPr>
          <p:spPr>
            <a:xfrm>
              <a:off x="3086442" y="4102818"/>
              <a:ext cx="857257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2" name="Google Shape;122;p3"/>
          <p:cNvGrpSpPr/>
          <p:nvPr/>
        </p:nvGrpSpPr>
        <p:grpSpPr>
          <a:xfrm>
            <a:off x="2707425" y="4165545"/>
            <a:ext cx="781203" cy="1214716"/>
            <a:chOff x="2934716" y="3492547"/>
            <a:chExt cx="872092" cy="1271517"/>
          </a:xfrm>
        </p:grpSpPr>
        <p:cxnSp>
          <p:nvCxnSpPr>
            <p:cNvPr id="123" name="Google Shape;123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4" name="Google Shape;124;p3"/>
            <p:cNvSpPr txBox="1"/>
            <p:nvPr/>
          </p:nvSpPr>
          <p:spPr>
            <a:xfrm>
              <a:off x="2949552" y="3492547"/>
              <a:ext cx="857256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39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3"/>
            <p:cNvSpPr txBox="1"/>
            <p:nvPr/>
          </p:nvSpPr>
          <p:spPr>
            <a:xfrm>
              <a:off x="2934716" y="4087379"/>
              <a:ext cx="857257" cy="6766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48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" name="Google Shape;126;p3"/>
          <p:cNvGrpSpPr/>
          <p:nvPr/>
        </p:nvGrpSpPr>
        <p:grpSpPr>
          <a:xfrm>
            <a:off x="8777715" y="4194362"/>
            <a:ext cx="799199" cy="1171150"/>
            <a:chOff x="2951180" y="3537437"/>
            <a:chExt cx="892183" cy="1225914"/>
          </a:xfrm>
        </p:grpSpPr>
        <p:cxnSp>
          <p:nvCxnSpPr>
            <p:cNvPr id="127" name="Google Shape;127;p3"/>
            <p:cNvCxnSpPr/>
            <p:nvPr/>
          </p:nvCxnSpPr>
          <p:spPr>
            <a:xfrm>
              <a:off x="2999794" y="4143755"/>
              <a:ext cx="714196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8" name="Google Shape;128;p3"/>
            <p:cNvSpPr txBox="1"/>
            <p:nvPr/>
          </p:nvSpPr>
          <p:spPr>
            <a:xfrm>
              <a:off x="2986108" y="3537437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36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3"/>
            <p:cNvSpPr txBox="1"/>
            <p:nvPr/>
          </p:nvSpPr>
          <p:spPr>
            <a:xfrm>
              <a:off x="2951180" y="4086667"/>
              <a:ext cx="857256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48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0" name="Google Shape;130;p3"/>
          <p:cNvGrpSpPr/>
          <p:nvPr/>
        </p:nvGrpSpPr>
        <p:grpSpPr>
          <a:xfrm>
            <a:off x="5912146" y="4179611"/>
            <a:ext cx="779842" cy="1185900"/>
            <a:chOff x="2951181" y="3507272"/>
            <a:chExt cx="870573" cy="1241354"/>
          </a:xfrm>
        </p:grpSpPr>
        <p:cxnSp>
          <p:nvCxnSpPr>
            <p:cNvPr id="131" name="Google Shape;131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32" name="Google Shape;132;p3"/>
            <p:cNvSpPr txBox="1"/>
            <p:nvPr/>
          </p:nvSpPr>
          <p:spPr>
            <a:xfrm>
              <a:off x="2964499" y="3507272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40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3"/>
            <p:cNvSpPr txBox="1"/>
            <p:nvPr/>
          </p:nvSpPr>
          <p:spPr>
            <a:xfrm>
              <a:off x="2951181" y="4071942"/>
              <a:ext cx="857257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48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3"/>
          <p:cNvGrpSpPr/>
          <p:nvPr/>
        </p:nvGrpSpPr>
        <p:grpSpPr>
          <a:xfrm>
            <a:off x="4342841" y="4176587"/>
            <a:ext cx="787329" cy="1216077"/>
            <a:chOff x="2960807" y="3506560"/>
            <a:chExt cx="878931" cy="1272942"/>
          </a:xfrm>
        </p:grpSpPr>
        <p:cxnSp>
          <p:nvCxnSpPr>
            <p:cNvPr id="135" name="Google Shape;135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36" name="Google Shape;136;p3"/>
            <p:cNvSpPr txBox="1"/>
            <p:nvPr/>
          </p:nvSpPr>
          <p:spPr>
            <a:xfrm>
              <a:off x="2982483" y="3506560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38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3"/>
            <p:cNvSpPr txBox="1"/>
            <p:nvPr/>
          </p:nvSpPr>
          <p:spPr>
            <a:xfrm>
              <a:off x="2960807" y="4102818"/>
              <a:ext cx="857257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48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8" name="Google Shape;138;p3"/>
          <p:cNvGrpSpPr/>
          <p:nvPr/>
        </p:nvGrpSpPr>
        <p:grpSpPr>
          <a:xfrm>
            <a:off x="7365051" y="4160176"/>
            <a:ext cx="787329" cy="1216076"/>
            <a:chOff x="2960807" y="3506561"/>
            <a:chExt cx="878931" cy="1272941"/>
          </a:xfrm>
        </p:grpSpPr>
        <p:cxnSp>
          <p:nvCxnSpPr>
            <p:cNvPr id="139" name="Google Shape;139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40" name="Google Shape;140;p3"/>
            <p:cNvSpPr txBox="1"/>
            <p:nvPr/>
          </p:nvSpPr>
          <p:spPr>
            <a:xfrm>
              <a:off x="2982483" y="3506561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32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"/>
            <p:cNvSpPr txBox="1"/>
            <p:nvPr/>
          </p:nvSpPr>
          <p:spPr>
            <a:xfrm>
              <a:off x="2960807" y="4102818"/>
              <a:ext cx="857257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48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2" name="Google Shape;142;p3"/>
          <p:cNvGrpSpPr/>
          <p:nvPr/>
        </p:nvGrpSpPr>
        <p:grpSpPr>
          <a:xfrm>
            <a:off x="7368291" y="5538838"/>
            <a:ext cx="781203" cy="1200647"/>
            <a:chOff x="2919011" y="3521999"/>
            <a:chExt cx="872092" cy="1256790"/>
          </a:xfrm>
        </p:grpSpPr>
        <p:cxnSp>
          <p:nvCxnSpPr>
            <p:cNvPr id="143" name="Google Shape;143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44" name="Google Shape;144;p3"/>
            <p:cNvSpPr txBox="1"/>
            <p:nvPr/>
          </p:nvSpPr>
          <p:spPr>
            <a:xfrm>
              <a:off x="2933848" y="3521999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13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3"/>
            <p:cNvSpPr txBox="1"/>
            <p:nvPr/>
          </p:nvSpPr>
          <p:spPr>
            <a:xfrm>
              <a:off x="2919011" y="4102104"/>
              <a:ext cx="857257" cy="6766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16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6" name="Google Shape;146;p3"/>
          <p:cNvGrpSpPr/>
          <p:nvPr/>
        </p:nvGrpSpPr>
        <p:grpSpPr>
          <a:xfrm>
            <a:off x="5905831" y="5537344"/>
            <a:ext cx="778828" cy="1185218"/>
            <a:chOff x="2986109" y="3507986"/>
            <a:chExt cx="869441" cy="1240640"/>
          </a:xfrm>
        </p:grpSpPr>
        <p:cxnSp>
          <p:nvCxnSpPr>
            <p:cNvPr id="147" name="Google Shape;147;p3"/>
            <p:cNvCxnSpPr/>
            <p:nvPr/>
          </p:nvCxnSpPr>
          <p:spPr>
            <a:xfrm>
              <a:off x="2999794" y="4143755"/>
              <a:ext cx="714196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48" name="Google Shape;148;p3"/>
            <p:cNvSpPr txBox="1"/>
            <p:nvPr/>
          </p:nvSpPr>
          <p:spPr>
            <a:xfrm>
              <a:off x="2986109" y="3507986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19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3"/>
            <p:cNvSpPr txBox="1"/>
            <p:nvPr/>
          </p:nvSpPr>
          <p:spPr>
            <a:xfrm>
              <a:off x="2998294" y="4071942"/>
              <a:ext cx="857256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24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0" name="Google Shape;150;p3"/>
          <p:cNvGrpSpPr/>
          <p:nvPr/>
        </p:nvGrpSpPr>
        <p:grpSpPr>
          <a:xfrm>
            <a:off x="8751223" y="5539517"/>
            <a:ext cx="779840" cy="1199968"/>
            <a:chOff x="2966886" y="3507272"/>
            <a:chExt cx="870571" cy="1256080"/>
          </a:xfrm>
        </p:grpSpPr>
        <p:cxnSp>
          <p:nvCxnSpPr>
            <p:cNvPr id="151" name="Google Shape;151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52" name="Google Shape;152;p3"/>
            <p:cNvSpPr txBox="1"/>
            <p:nvPr/>
          </p:nvSpPr>
          <p:spPr>
            <a:xfrm>
              <a:off x="2980202" y="3507272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3"/>
            <p:cNvSpPr txBox="1"/>
            <p:nvPr/>
          </p:nvSpPr>
          <p:spPr>
            <a:xfrm>
              <a:off x="2966886" y="4086668"/>
              <a:ext cx="857257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12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4" name="Google Shape;154;p3"/>
          <p:cNvGrpSpPr/>
          <p:nvPr/>
        </p:nvGrpSpPr>
        <p:grpSpPr>
          <a:xfrm>
            <a:off x="2707425" y="5525472"/>
            <a:ext cx="879014" cy="1230143"/>
            <a:chOff x="2999794" y="3506561"/>
            <a:chExt cx="981283" cy="1287666"/>
          </a:xfrm>
        </p:grpSpPr>
        <p:cxnSp>
          <p:nvCxnSpPr>
            <p:cNvPr id="155" name="Google Shape;155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56" name="Google Shape;156;p3"/>
            <p:cNvSpPr txBox="1"/>
            <p:nvPr/>
          </p:nvSpPr>
          <p:spPr>
            <a:xfrm>
              <a:off x="3123822" y="3506561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3"/>
            <p:cNvSpPr txBox="1"/>
            <p:nvPr/>
          </p:nvSpPr>
          <p:spPr>
            <a:xfrm>
              <a:off x="3102145" y="4117543"/>
              <a:ext cx="857257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8" name="Google Shape;158;p3"/>
          <p:cNvGrpSpPr/>
          <p:nvPr/>
        </p:nvGrpSpPr>
        <p:grpSpPr>
          <a:xfrm>
            <a:off x="4417736" y="5517747"/>
            <a:ext cx="845532" cy="1230144"/>
            <a:chOff x="2999794" y="3491835"/>
            <a:chExt cx="943905" cy="1287667"/>
          </a:xfrm>
        </p:grpSpPr>
        <p:cxnSp>
          <p:nvCxnSpPr>
            <p:cNvPr id="159" name="Google Shape;159;p3"/>
            <p:cNvCxnSpPr/>
            <p:nvPr/>
          </p:nvCxnSpPr>
          <p:spPr>
            <a:xfrm>
              <a:off x="2999794" y="4143755"/>
              <a:ext cx="714195" cy="1661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60" name="Google Shape;160;p3"/>
            <p:cNvSpPr txBox="1"/>
            <p:nvPr/>
          </p:nvSpPr>
          <p:spPr>
            <a:xfrm>
              <a:off x="3076709" y="3491835"/>
              <a:ext cx="857255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3"/>
            <p:cNvSpPr txBox="1"/>
            <p:nvPr/>
          </p:nvSpPr>
          <p:spPr>
            <a:xfrm>
              <a:off x="3086442" y="4102818"/>
              <a:ext cx="857257" cy="676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b="1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"/>
          <p:cNvSpPr txBox="1"/>
          <p:nvPr>
            <p:ph type="title"/>
          </p:nvPr>
        </p:nvSpPr>
        <p:spPr>
          <a:xfrm>
            <a:off x="854218" y="0"/>
            <a:ext cx="10515600" cy="25326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/>
              <a:t>We’ve had plenty of practice of ordering and comparing amounts .</a:t>
            </a:r>
            <a:br>
              <a:rPr lang="en-GB" sz="3959"/>
            </a:br>
            <a:br>
              <a:rPr lang="en-GB" sz="3959"/>
            </a:br>
            <a:r>
              <a:rPr lang="en-GB" sz="3959"/>
              <a:t>Practise ordering these from smallest to largest.</a:t>
            </a:r>
            <a:endParaRPr sz="3959"/>
          </a:p>
        </p:txBody>
      </p:sp>
      <p:sp>
        <p:nvSpPr>
          <p:cNvPr id="167" name="Google Shape;167;p4"/>
          <p:cNvSpPr txBox="1"/>
          <p:nvPr/>
        </p:nvSpPr>
        <p:spPr>
          <a:xfrm>
            <a:off x="2139333" y="3142279"/>
            <a:ext cx="1438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12.5 %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4"/>
          <p:cNvSpPr txBox="1"/>
          <p:nvPr/>
        </p:nvSpPr>
        <p:spPr>
          <a:xfrm>
            <a:off x="3940977" y="3142279"/>
            <a:ext cx="1438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1.25 %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4"/>
          <p:cNvSpPr txBox="1"/>
          <p:nvPr/>
        </p:nvSpPr>
        <p:spPr>
          <a:xfrm>
            <a:off x="9697565" y="3142281"/>
            <a:ext cx="167225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0.125 %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4"/>
          <p:cNvSpPr txBox="1"/>
          <p:nvPr/>
        </p:nvSpPr>
        <p:spPr>
          <a:xfrm>
            <a:off x="7806672" y="3142280"/>
            <a:ext cx="1438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15.2 %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4"/>
          <p:cNvSpPr txBox="1"/>
          <p:nvPr/>
        </p:nvSpPr>
        <p:spPr>
          <a:xfrm>
            <a:off x="5796416" y="3142279"/>
            <a:ext cx="1438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15.5 %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4"/>
          <p:cNvSpPr txBox="1"/>
          <p:nvPr/>
        </p:nvSpPr>
        <p:spPr>
          <a:xfrm>
            <a:off x="337690" y="3142279"/>
            <a:ext cx="1438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12.2 %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4"/>
          <p:cNvSpPr txBox="1"/>
          <p:nvPr/>
        </p:nvSpPr>
        <p:spPr>
          <a:xfrm>
            <a:off x="5796416" y="5548481"/>
            <a:ext cx="1438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12.5 %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4"/>
          <p:cNvSpPr txBox="1"/>
          <p:nvPr/>
        </p:nvSpPr>
        <p:spPr>
          <a:xfrm>
            <a:off x="2139333" y="5548482"/>
            <a:ext cx="1438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1.25 %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"/>
          <p:cNvSpPr txBox="1"/>
          <p:nvPr/>
        </p:nvSpPr>
        <p:spPr>
          <a:xfrm>
            <a:off x="220670" y="5548483"/>
            <a:ext cx="167225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0.125 %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 txBox="1"/>
          <p:nvPr/>
        </p:nvSpPr>
        <p:spPr>
          <a:xfrm>
            <a:off x="7806672" y="5548480"/>
            <a:ext cx="1438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15.2 %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4"/>
          <p:cNvSpPr txBox="1"/>
          <p:nvPr/>
        </p:nvSpPr>
        <p:spPr>
          <a:xfrm>
            <a:off x="9814584" y="5548479"/>
            <a:ext cx="1438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15.5 %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4"/>
          <p:cNvSpPr txBox="1"/>
          <p:nvPr/>
        </p:nvSpPr>
        <p:spPr>
          <a:xfrm>
            <a:off x="3940977" y="5548482"/>
            <a:ext cx="1438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12.2 %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But what if we are presented with an assortment of values to compare and order?</a:t>
            </a:r>
            <a:endParaRPr/>
          </a:p>
        </p:txBody>
      </p:sp>
      <p:sp>
        <p:nvSpPr>
          <p:cNvPr id="184" name="Google Shape;184;p5"/>
          <p:cNvSpPr txBox="1"/>
          <p:nvPr/>
        </p:nvSpPr>
        <p:spPr>
          <a:xfrm>
            <a:off x="1802885" y="2153417"/>
            <a:ext cx="938077" cy="13644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85" name="Google Shape;185;p5"/>
          <p:cNvSpPr txBox="1"/>
          <p:nvPr/>
        </p:nvSpPr>
        <p:spPr>
          <a:xfrm>
            <a:off x="6252292" y="2158321"/>
            <a:ext cx="625492" cy="135998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86" name="Google Shape;186;p5"/>
          <p:cNvSpPr txBox="1"/>
          <p:nvPr/>
        </p:nvSpPr>
        <p:spPr>
          <a:xfrm>
            <a:off x="3146531" y="2450903"/>
            <a:ext cx="118333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0.21</a:t>
            </a:r>
            <a:endParaRPr sz="4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5"/>
          <p:cNvSpPr txBox="1"/>
          <p:nvPr/>
        </p:nvSpPr>
        <p:spPr>
          <a:xfrm>
            <a:off x="10904798" y="2450904"/>
            <a:ext cx="89800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0.4</a:t>
            </a:r>
            <a:endParaRPr sz="4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5"/>
          <p:cNvSpPr txBox="1"/>
          <p:nvPr/>
        </p:nvSpPr>
        <p:spPr>
          <a:xfrm>
            <a:off x="7283353" y="2450903"/>
            <a:ext cx="118333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0.44</a:t>
            </a:r>
            <a:endParaRPr sz="4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5"/>
          <p:cNvSpPr txBox="1"/>
          <p:nvPr/>
        </p:nvSpPr>
        <p:spPr>
          <a:xfrm>
            <a:off x="213979" y="2450902"/>
            <a:ext cx="118333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0.99</a:t>
            </a:r>
            <a:endParaRPr sz="4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5"/>
          <p:cNvSpPr txBox="1"/>
          <p:nvPr/>
        </p:nvSpPr>
        <p:spPr>
          <a:xfrm>
            <a:off x="9106098" y="2450903"/>
            <a:ext cx="115929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12%</a:t>
            </a:r>
            <a:endParaRPr sz="4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5"/>
          <p:cNvSpPr txBox="1"/>
          <p:nvPr/>
        </p:nvSpPr>
        <p:spPr>
          <a:xfrm>
            <a:off x="4735437" y="2450903"/>
            <a:ext cx="87395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4%</a:t>
            </a:r>
            <a:endParaRPr sz="4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5"/>
          <p:cNvSpPr txBox="1"/>
          <p:nvPr/>
        </p:nvSpPr>
        <p:spPr>
          <a:xfrm>
            <a:off x="838201" y="4997002"/>
            <a:ext cx="10778544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going to need to work out the equivalent values to make sure we have ordered them correctly from smallest to largest!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6"/>
          <p:cNvSpPr txBox="1"/>
          <p:nvPr>
            <p:ph idx="1" type="body"/>
          </p:nvPr>
        </p:nvSpPr>
        <p:spPr>
          <a:xfrm>
            <a:off x="825321" y="1130167"/>
            <a:ext cx="10515600" cy="672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The easiest way of doing this, is to create an equivalent FDP table!</a:t>
            </a:r>
            <a:endParaRPr/>
          </a:p>
        </p:txBody>
      </p:sp>
      <p:pic>
        <p:nvPicPr>
          <p:cNvPr descr="Y6_SP_B2_PP25.jpg" id="198" name="Google Shape;198;p6"/>
          <p:cNvPicPr preferRelativeResize="0"/>
          <p:nvPr/>
        </p:nvPicPr>
        <p:blipFill rotWithShape="1">
          <a:blip r:embed="rId3">
            <a:alphaModFix/>
          </a:blip>
          <a:srcRect b="5167" l="12254" r="16760" t="22713"/>
          <a:stretch/>
        </p:blipFill>
        <p:spPr>
          <a:xfrm>
            <a:off x="2421228" y="1803043"/>
            <a:ext cx="6490952" cy="4662152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6"/>
          <p:cNvSpPr txBox="1"/>
          <p:nvPr/>
        </p:nvSpPr>
        <p:spPr>
          <a:xfrm>
            <a:off x="825321" y="220110"/>
            <a:ext cx="160653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it!</a:t>
            </a:r>
            <a:endParaRPr b="1" sz="4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 u="sng"/>
              <a:t>Twist it!</a:t>
            </a:r>
            <a:endParaRPr b="1" u="sng"/>
          </a:p>
        </p:txBody>
      </p:sp>
      <p:pic>
        <p:nvPicPr>
          <p:cNvPr descr="Y6_SP_B2_PP26.jpg" id="205" name="Google Shape;205;p7"/>
          <p:cNvPicPr preferRelativeResize="0"/>
          <p:nvPr/>
        </p:nvPicPr>
        <p:blipFill rotWithShape="1">
          <a:blip r:embed="rId3">
            <a:alphaModFix/>
          </a:blip>
          <a:srcRect b="18117" l="11972" r="11266" t="15539"/>
          <a:stretch/>
        </p:blipFill>
        <p:spPr>
          <a:xfrm>
            <a:off x="1300765" y="1403797"/>
            <a:ext cx="8834907" cy="5398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 u="sng"/>
              <a:t>Explore it!</a:t>
            </a:r>
            <a:endParaRPr b="1" u="sng"/>
          </a:p>
        </p:txBody>
      </p:sp>
      <p:pic>
        <p:nvPicPr>
          <p:cNvPr id="211" name="Google Shape;211;p8"/>
          <p:cNvPicPr preferRelativeResize="0"/>
          <p:nvPr/>
        </p:nvPicPr>
        <p:blipFill rotWithShape="1">
          <a:blip r:embed="rId3">
            <a:alphaModFix/>
          </a:blip>
          <a:srcRect b="13597" l="28732" r="39261" t="19328"/>
          <a:stretch/>
        </p:blipFill>
        <p:spPr>
          <a:xfrm>
            <a:off x="3541691" y="365124"/>
            <a:ext cx="5357610" cy="6312433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8"/>
          <p:cNvSpPr txBox="1"/>
          <p:nvPr/>
        </p:nvSpPr>
        <p:spPr>
          <a:xfrm>
            <a:off x="656823" y="2150772"/>
            <a:ext cx="2395470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This is tricky, so you are allowed to use a calculator but only to work out Latin and Music!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 say your teachers don’t have a heart!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2020-05-12T15:32:41Z</dcterms:created>
  <dc:creator>G Ricketts</dc:creator>
</cp:coreProperties>
</file>