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02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91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45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9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9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7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99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5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1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C6550-9CC7-4B9D-86CB-A5FE04AE526B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2333-EF46-475F-ADF3-71D584BC5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83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21" y="1130167"/>
            <a:ext cx="10515600" cy="67287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easiest way of doing this, is to create an equivalent FDP table!</a:t>
            </a:r>
            <a:endParaRPr lang="en-GB" dirty="0"/>
          </a:p>
        </p:txBody>
      </p:sp>
      <p:pic>
        <p:nvPicPr>
          <p:cNvPr id="4" name="Picture 3" descr="Y6_SP_B2_PP2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4" t="22713" r="16761" b="5167"/>
          <a:stretch/>
        </p:blipFill>
        <p:spPr>
          <a:xfrm>
            <a:off x="2421228" y="1803043"/>
            <a:ext cx="6490952" cy="46621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5321" y="220110"/>
            <a:ext cx="1606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u="sng" dirty="0" smtClean="0"/>
              <a:t>Do it!</a:t>
            </a:r>
            <a:endParaRPr lang="en-GB" sz="48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71234" y="2440491"/>
                <a:ext cx="546945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234" y="2440491"/>
                <a:ext cx="546945" cy="497059"/>
              </a:xfrm>
              <a:prstGeom prst="rect">
                <a:avLst/>
              </a:prstGeom>
              <a:blipFill rotWithShape="0">
                <a:blip r:embed="rId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24934" y="2937550"/>
                <a:ext cx="43954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934" y="2937550"/>
                <a:ext cx="439544" cy="497059"/>
              </a:xfrm>
              <a:prstGeom prst="rect">
                <a:avLst/>
              </a:prstGeom>
              <a:blipFill rotWithShape="0">
                <a:blip r:embed="rId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378635" y="3885589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35" y="3885589"/>
                <a:ext cx="332142" cy="497059"/>
              </a:xfrm>
              <a:prstGeom prst="rect">
                <a:avLst/>
              </a:prstGeom>
              <a:blipFill rotWithShape="0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78635" y="4382648"/>
                <a:ext cx="43954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35" y="4382648"/>
                <a:ext cx="439544" cy="497059"/>
              </a:xfrm>
              <a:prstGeom prst="rect">
                <a:avLst/>
              </a:prstGeom>
              <a:blipFill rotWithShape="0">
                <a:blip r:embed="rId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399732" y="4898386"/>
                <a:ext cx="43954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732" y="4898386"/>
                <a:ext cx="439544" cy="497059"/>
              </a:xfrm>
              <a:prstGeom prst="rect">
                <a:avLst/>
              </a:prstGeom>
              <a:blipFill rotWithShape="0">
                <a:blip r:embed="rId7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435893" y="5846425"/>
                <a:ext cx="546945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𝟗𝟗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893" y="5846425"/>
                <a:ext cx="546945" cy="5156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60385" y="3001413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0.12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0385" y="351625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73082" y="4965293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0.04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73082" y="5480462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0.75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05979" y="247498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21%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35910" y="344233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20%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35910" y="394945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40%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35910" y="441676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44%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35910" y="542873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75%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35910" y="591958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99%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912180" y="4965293"/>
            <a:ext cx="99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Smallest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12180" y="5919586"/>
            <a:ext cx="866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Largest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03317" y="49622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03317" y="44465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6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03317" y="54804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03317" y="5919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8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28153" y="39705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28153" y="34919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27798" y="29844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7798" y="2500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4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Twist it!</a:t>
            </a:r>
            <a:endParaRPr lang="en-GB" b="1" u="sng" dirty="0"/>
          </a:p>
        </p:txBody>
      </p:sp>
      <p:pic>
        <p:nvPicPr>
          <p:cNvPr id="4" name="Picture 3" descr="Y6_SP_B2_PP26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2" t="15539" r="11267" b="18117"/>
          <a:stretch/>
        </p:blipFill>
        <p:spPr>
          <a:xfrm>
            <a:off x="1300765" y="1403797"/>
            <a:ext cx="8834907" cy="53982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57923" y="5598165"/>
            <a:ext cx="7983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Amir has not realised that he is looking at a decimal number.  He needs to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convert these values so they are the same and easier to compare!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3004" y="2385945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=40%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3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Explore it!</a:t>
            </a:r>
            <a:endParaRPr lang="en-GB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732" t="19328" r="39261" b="13598"/>
          <a:stretch/>
        </p:blipFill>
        <p:spPr>
          <a:xfrm>
            <a:off x="3541691" y="365124"/>
            <a:ext cx="5357610" cy="63124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8134" y="13213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8134" y="2166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134" y="30535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6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134" y="38147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134" y="46816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134" y="54949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769838" y="2123586"/>
                <a:ext cx="4395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38" y="2123586"/>
                <a:ext cx="439543" cy="497059"/>
              </a:xfrm>
              <a:prstGeom prst="rect">
                <a:avLst/>
              </a:prstGeom>
              <a:blipFill rotWithShape="0">
                <a:blip r:embed="rId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806356" y="2166182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0.64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69838" y="132135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56%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64615" y="1326569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0.56</a:t>
            </a:r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789875" y="2907221"/>
                <a:ext cx="546945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𝟒𝟗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875" y="2907221"/>
                <a:ext cx="546945" cy="5156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731983" y="5421775"/>
                <a:ext cx="4395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983" y="5421775"/>
                <a:ext cx="439543" cy="497059"/>
              </a:xfrm>
              <a:prstGeom prst="rect">
                <a:avLst/>
              </a:prstGeom>
              <a:blipFill rotWithShape="0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7599084" y="549493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0.54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1983" y="461427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73.333%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89336" y="4614270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0.733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806355" y="301100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0.49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31982" y="3841186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58.139%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64615" y="385394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0.581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5063" y="4681647"/>
            <a:ext cx="1272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Best result!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7006" y="3054579"/>
            <a:ext cx="1430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Worst result!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106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Twist it!</vt:lpstr>
      <vt:lpstr>Explore it!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and ordering Fractions, Decimals and Percentages.</dc:title>
  <dc:creator>G Ricketts</dc:creator>
  <cp:lastModifiedBy>G Ricketts</cp:lastModifiedBy>
  <cp:revision>13</cp:revision>
  <dcterms:created xsi:type="dcterms:W3CDTF">2020-05-12T15:32:41Z</dcterms:created>
  <dcterms:modified xsi:type="dcterms:W3CDTF">2020-05-12T18:52:18Z</dcterms:modified>
</cp:coreProperties>
</file>