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94660"/>
  </p:normalViewPr>
  <p:slideViewPr>
    <p:cSldViewPr snapToGrid="0">
      <p:cViewPr>
        <p:scale>
          <a:sx n="66" d="100"/>
          <a:sy n="66" d="100"/>
        </p:scale>
        <p:origin x="112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5D8F-A4EB-45A9-98A0-8CB583CBDF9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2B19-3956-4C94-B33A-1302475C0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9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5D8F-A4EB-45A9-98A0-8CB583CBDF9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2B19-3956-4C94-B33A-1302475C0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54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5D8F-A4EB-45A9-98A0-8CB583CBDF9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2B19-3956-4C94-B33A-1302475C0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38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5D8F-A4EB-45A9-98A0-8CB583CBDF9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2B19-3956-4C94-B33A-1302475C0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04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5D8F-A4EB-45A9-98A0-8CB583CBDF9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2B19-3956-4C94-B33A-1302475C0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04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5D8F-A4EB-45A9-98A0-8CB583CBDF9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2B19-3956-4C94-B33A-1302475C0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86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5D8F-A4EB-45A9-98A0-8CB583CBDF9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2B19-3956-4C94-B33A-1302475C0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53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5D8F-A4EB-45A9-98A0-8CB583CBDF9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2B19-3956-4C94-B33A-1302475C0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1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5D8F-A4EB-45A9-98A0-8CB583CBDF9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2B19-3956-4C94-B33A-1302475C0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37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5D8F-A4EB-45A9-98A0-8CB583CBDF9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2B19-3956-4C94-B33A-1302475C0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74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5D8F-A4EB-45A9-98A0-8CB583CBDF9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2B19-3956-4C94-B33A-1302475C0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61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25D8F-A4EB-45A9-98A0-8CB583CBDF9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A2B19-3956-4C94-B33A-1302475C0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3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To find equivalent fractions, decimals and percentages.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27314"/>
          </a:xfrm>
        </p:spPr>
        <p:txBody>
          <a:bodyPr/>
          <a:lstStyle/>
          <a:p>
            <a:r>
              <a:rPr lang="en-GB" b="1" u="sng" dirty="0" smtClean="0"/>
              <a:t>Explore it!</a:t>
            </a:r>
            <a:endParaRPr lang="en-GB" b="1" u="sng" dirty="0"/>
          </a:p>
        </p:txBody>
      </p:sp>
      <p:pic>
        <p:nvPicPr>
          <p:cNvPr id="4" name="Picture 3" descr="Y6_SP_B2_PP2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8" t="14470" r="17936" b="27378"/>
          <a:stretch/>
        </p:blipFill>
        <p:spPr>
          <a:xfrm>
            <a:off x="-1" y="711199"/>
            <a:ext cx="8113487" cy="57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A quick recap!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Fractions, decimals and percentages are all ways of expressing part of a whole amount.  They do the same job!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59099" y="3168203"/>
            <a:ext cx="3181081" cy="24598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159098" y="3168202"/>
            <a:ext cx="1584101" cy="2459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661079" y="3296991"/>
                <a:ext cx="7411837" cy="2091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You could say that this flag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 smtClean="0"/>
                  <a:t> red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 smtClean="0"/>
                  <a:t> blue.</a:t>
                </a:r>
              </a:p>
              <a:p>
                <a:endParaRPr lang="en-GB" sz="2400" dirty="0" smtClean="0"/>
              </a:p>
              <a:p>
                <a:r>
                  <a:rPr lang="en-GB" sz="2400" dirty="0" smtClean="0"/>
                  <a:t>However, you could also say that 0.5 is red and 0.5 is blue.</a:t>
                </a:r>
              </a:p>
              <a:p>
                <a:endParaRPr lang="en-GB" sz="2400" dirty="0" smtClean="0"/>
              </a:p>
              <a:p>
                <a:r>
                  <a:rPr lang="en-GB" sz="2400" dirty="0" smtClean="0"/>
                  <a:t>You could also say that 50% is red and 50% is blue. </a:t>
                </a:r>
                <a:endParaRPr lang="en-GB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079" y="3296991"/>
                <a:ext cx="7411837" cy="2091214"/>
              </a:xfrm>
              <a:prstGeom prst="rect">
                <a:avLst/>
              </a:prstGeom>
              <a:blipFill rotWithShape="0">
                <a:blip r:embed="rId2"/>
                <a:stretch>
                  <a:fillRect l="-1317" r="-329" b="-5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11068" y="5783106"/>
                <a:ext cx="10969863" cy="787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 smtClean="0"/>
                  <a:t>We can see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200" dirty="0" smtClean="0"/>
                  <a:t> = 0.5 = 50%       THEY ARE EQUIVALENT VALUES</a:t>
                </a:r>
                <a:endParaRPr lang="en-GB" sz="3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68" y="5783106"/>
                <a:ext cx="10969863" cy="787716"/>
              </a:xfrm>
              <a:prstGeom prst="rect">
                <a:avLst/>
              </a:prstGeom>
              <a:blipFill rotWithShape="0">
                <a:blip r:embed="rId3"/>
                <a:stretch>
                  <a:fillRect l="-1389" r="-556" b="-124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b="1" dirty="0" smtClean="0"/>
              <a:t>To understand this we can think of a blank 100 square…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697" t="14442" r="19930" b="34828"/>
          <a:stretch/>
        </p:blipFill>
        <p:spPr>
          <a:xfrm>
            <a:off x="2137893" y="662781"/>
            <a:ext cx="6632620" cy="6029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5319" y="1325563"/>
            <a:ext cx="618186" cy="5657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318197" y="772732"/>
            <a:ext cx="6284890" cy="552831"/>
          </a:xfrm>
          <a:prstGeom prst="rect">
            <a:avLst/>
          </a:prstGeom>
          <a:solidFill>
            <a:srgbClr val="0C02CE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318197" y="1891272"/>
            <a:ext cx="167426" cy="3238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80304" y="2053219"/>
            <a:ext cx="1854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Remember:</a:t>
            </a:r>
          </a:p>
          <a:p>
            <a:r>
              <a:rPr lang="en-GB" i="1" dirty="0" smtClean="0"/>
              <a:t>“Per cent” </a:t>
            </a:r>
            <a:r>
              <a:rPr lang="en-GB" dirty="0" smtClean="0"/>
              <a:t>means “of 100”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067924" y="1390420"/>
                <a:ext cx="276998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b="1" dirty="0" smtClean="0">
                    <a:solidFill>
                      <a:srgbClr val="FF0000"/>
                    </a:solidFill>
                  </a:rPr>
                  <a:t>1%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𝟎𝟏</m:t>
                    </m:r>
                  </m:oMath>
                </a14:m>
                <a:r>
                  <a:rPr lang="en-GB" sz="2800" b="1" dirty="0" smtClean="0">
                    <a:solidFill>
                      <a:srgbClr val="FF0000"/>
                    </a:solidFill>
                  </a:rPr>
                  <a:t> </a:t>
                </a:r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924" y="1390420"/>
                <a:ext cx="2769989" cy="714683"/>
              </a:xfrm>
              <a:prstGeom prst="rect">
                <a:avLst/>
              </a:prstGeom>
              <a:blipFill rotWithShape="0">
                <a:blip r:embed="rId3"/>
                <a:stretch>
                  <a:fillRect l="-4626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8873544" y="695210"/>
                <a:ext cx="2737929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b="1" dirty="0" smtClean="0">
                    <a:solidFill>
                      <a:srgbClr val="0C02CE"/>
                    </a:solidFill>
                  </a:rPr>
                  <a:t>10%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rgbClr val="0C02C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rgbClr val="0C02CE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2800" b="1" i="1" smtClean="0">
                            <a:solidFill>
                              <a:srgbClr val="0C02CE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rgbClr val="0C02CE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GB" sz="2800" b="1" i="1" smtClean="0">
                        <a:solidFill>
                          <a:srgbClr val="0C02C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smtClean="0">
                        <a:solidFill>
                          <a:srgbClr val="0C02CE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800" b="1" i="1" smtClean="0">
                        <a:solidFill>
                          <a:srgbClr val="0C02CE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800" b="1" i="1" smtClean="0">
                        <a:solidFill>
                          <a:srgbClr val="0C02CE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2800" b="1" dirty="0" smtClean="0">
                    <a:solidFill>
                      <a:srgbClr val="0C02CE"/>
                    </a:solidFill>
                  </a:rPr>
                  <a:t> </a:t>
                </a:r>
                <a:endParaRPr lang="en-GB" sz="2800" b="1" dirty="0">
                  <a:solidFill>
                    <a:srgbClr val="0C02CE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544" y="695210"/>
                <a:ext cx="2737929" cy="714683"/>
              </a:xfrm>
              <a:prstGeom prst="rect">
                <a:avLst/>
              </a:prstGeom>
              <a:blipFill rotWithShape="0">
                <a:blip r:embed="rId4"/>
                <a:stretch>
                  <a:fillRect l="-4677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8783391" y="2033299"/>
                <a:ext cx="333905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b="1" dirty="0" smtClean="0">
                    <a:solidFill>
                      <a:srgbClr val="00B050"/>
                    </a:solidFill>
                  </a:rPr>
                  <a:t>0.1%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GB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GB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r>
                  <a:rPr lang="en-GB" sz="2800" b="1" dirty="0" smtClean="0">
                    <a:solidFill>
                      <a:srgbClr val="00B050"/>
                    </a:solidFill>
                  </a:rPr>
                  <a:t> </a:t>
                </a:r>
                <a:endParaRPr lang="en-GB" sz="28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391" y="2033299"/>
                <a:ext cx="3339056" cy="714683"/>
              </a:xfrm>
              <a:prstGeom prst="rect">
                <a:avLst/>
              </a:prstGeom>
              <a:blipFill rotWithShape="0">
                <a:blip r:embed="rId5"/>
                <a:stretch>
                  <a:fillRect l="-3832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8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34918" cy="828344"/>
          </a:xfrm>
        </p:spPr>
        <p:txBody>
          <a:bodyPr/>
          <a:lstStyle/>
          <a:p>
            <a:r>
              <a:rPr lang="en-GB" dirty="0" smtClean="0"/>
              <a:t>Now, lets look at a decimal like 0.</a:t>
            </a:r>
            <a:r>
              <a:rPr lang="en-GB" dirty="0" smtClean="0">
                <a:solidFill>
                  <a:srgbClr val="0C02CE"/>
                </a:solidFill>
              </a:rPr>
              <a:t>1</a:t>
            </a:r>
            <a:r>
              <a:rPr lang="en-GB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00B050"/>
                </a:solidFill>
              </a:rPr>
              <a:t>5</a:t>
            </a:r>
            <a:r>
              <a:rPr lang="en-GB" dirty="0" smtClean="0"/>
              <a:t>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697" t="14442" r="19930" b="34828"/>
          <a:stretch/>
        </p:blipFill>
        <p:spPr>
          <a:xfrm>
            <a:off x="0" y="828344"/>
            <a:ext cx="6632620" cy="6029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5504" y="1481070"/>
            <a:ext cx="460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It has </a:t>
            </a:r>
            <a:r>
              <a:rPr lang="en-GB" dirty="0" smtClean="0">
                <a:solidFill>
                  <a:srgbClr val="0C02CE"/>
                </a:solidFill>
              </a:rPr>
              <a:t>1 tenth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FF0000"/>
                </a:solidFill>
              </a:rPr>
              <a:t>2 hundredths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00B050"/>
                </a:solidFill>
              </a:rPr>
              <a:t>5 thousandths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865" y="928239"/>
            <a:ext cx="6284890" cy="552831"/>
          </a:xfrm>
          <a:prstGeom prst="rect">
            <a:avLst/>
          </a:prstGeom>
          <a:solidFill>
            <a:srgbClr val="0C02CE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3865" y="1481070"/>
            <a:ext cx="618186" cy="5657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92051" y="1490811"/>
            <a:ext cx="618186" cy="5657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419897" y="1491565"/>
            <a:ext cx="120764" cy="3238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550259" y="1490811"/>
            <a:ext cx="120764" cy="3238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682558" y="1490811"/>
            <a:ext cx="120764" cy="3238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814857" y="1490811"/>
            <a:ext cx="120764" cy="3238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945219" y="1490811"/>
            <a:ext cx="120764" cy="3238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277100" y="25781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Of our 100, 0.125 is 12.5%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63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697" t="14442" r="19930" b="34828"/>
          <a:stretch/>
        </p:blipFill>
        <p:spPr>
          <a:xfrm>
            <a:off x="0" y="828344"/>
            <a:ext cx="6632620" cy="6029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865" y="940939"/>
            <a:ext cx="6284890" cy="552831"/>
          </a:xfrm>
          <a:prstGeom prst="rect">
            <a:avLst/>
          </a:prstGeom>
          <a:solidFill>
            <a:srgbClr val="0C02CE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73865" y="2720937"/>
            <a:ext cx="6284890" cy="552831"/>
          </a:xfrm>
          <a:prstGeom prst="rect">
            <a:avLst/>
          </a:prstGeom>
          <a:solidFill>
            <a:srgbClr val="0C02CE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3865" y="2137437"/>
            <a:ext cx="6284890" cy="552831"/>
          </a:xfrm>
          <a:prstGeom prst="rect">
            <a:avLst/>
          </a:prstGeom>
          <a:solidFill>
            <a:srgbClr val="0C02CE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73865" y="1528283"/>
            <a:ext cx="6284890" cy="552831"/>
          </a:xfrm>
          <a:prstGeom prst="rect">
            <a:avLst/>
          </a:prstGeom>
          <a:solidFill>
            <a:srgbClr val="0C02CE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73865" y="3304438"/>
            <a:ext cx="6284890" cy="552831"/>
          </a:xfrm>
          <a:prstGeom prst="rect">
            <a:avLst/>
          </a:prstGeom>
          <a:solidFill>
            <a:srgbClr val="0C02CE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73865" y="3878511"/>
            <a:ext cx="6284890" cy="552831"/>
          </a:xfrm>
          <a:prstGeom prst="rect">
            <a:avLst/>
          </a:prstGeom>
          <a:solidFill>
            <a:srgbClr val="0C02CE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73865" y="4452584"/>
            <a:ext cx="6284890" cy="552831"/>
          </a:xfrm>
          <a:prstGeom prst="rect">
            <a:avLst/>
          </a:prstGeom>
          <a:solidFill>
            <a:srgbClr val="0C02CE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73865" y="5026657"/>
            <a:ext cx="6284890" cy="552831"/>
          </a:xfrm>
          <a:prstGeom prst="rect">
            <a:avLst/>
          </a:prstGeom>
          <a:solidFill>
            <a:srgbClr val="0C02CE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173865" y="5569747"/>
            <a:ext cx="1236372" cy="575450"/>
            <a:chOff x="173865" y="5569747"/>
            <a:chExt cx="1236372" cy="575450"/>
          </a:xfrm>
        </p:grpSpPr>
        <p:sp>
          <p:nvSpPr>
            <p:cNvPr id="13" name="Rectangle 12"/>
            <p:cNvSpPr/>
            <p:nvPr/>
          </p:nvSpPr>
          <p:spPr>
            <a:xfrm>
              <a:off x="173865" y="5569747"/>
              <a:ext cx="618186" cy="56570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2051" y="5579488"/>
              <a:ext cx="618186" cy="56570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61752" y="5600730"/>
            <a:ext cx="1236372" cy="575450"/>
            <a:chOff x="173865" y="5569747"/>
            <a:chExt cx="1236372" cy="575450"/>
          </a:xfrm>
        </p:grpSpPr>
        <p:sp>
          <p:nvSpPr>
            <p:cNvPr id="17" name="Rectangle 16"/>
            <p:cNvSpPr/>
            <p:nvPr/>
          </p:nvSpPr>
          <p:spPr>
            <a:xfrm>
              <a:off x="173865" y="5569747"/>
              <a:ext cx="618186" cy="56570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92051" y="5579488"/>
              <a:ext cx="618186" cy="56570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38478" y="5605600"/>
            <a:ext cx="1236372" cy="575450"/>
            <a:chOff x="173865" y="5569747"/>
            <a:chExt cx="1236372" cy="575450"/>
          </a:xfrm>
        </p:grpSpPr>
        <p:sp>
          <p:nvSpPr>
            <p:cNvPr id="20" name="Rectangle 19"/>
            <p:cNvSpPr/>
            <p:nvPr/>
          </p:nvSpPr>
          <p:spPr>
            <a:xfrm>
              <a:off x="173865" y="5569747"/>
              <a:ext cx="618186" cy="56570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92051" y="5579488"/>
              <a:ext cx="618186" cy="56570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74850" y="5600730"/>
            <a:ext cx="1236372" cy="575450"/>
            <a:chOff x="173865" y="5569747"/>
            <a:chExt cx="1236372" cy="575450"/>
          </a:xfrm>
        </p:grpSpPr>
        <p:sp>
          <p:nvSpPr>
            <p:cNvPr id="23" name="Rectangle 22"/>
            <p:cNvSpPr/>
            <p:nvPr/>
          </p:nvSpPr>
          <p:spPr>
            <a:xfrm>
              <a:off x="173865" y="5569747"/>
              <a:ext cx="618186" cy="56570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92051" y="5579488"/>
              <a:ext cx="618186" cy="56570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51576" y="5610471"/>
            <a:ext cx="1236372" cy="575450"/>
            <a:chOff x="173865" y="5569747"/>
            <a:chExt cx="1236372" cy="575450"/>
          </a:xfrm>
        </p:grpSpPr>
        <p:sp>
          <p:nvSpPr>
            <p:cNvPr id="26" name="Rectangle 25"/>
            <p:cNvSpPr/>
            <p:nvPr/>
          </p:nvSpPr>
          <p:spPr>
            <a:xfrm>
              <a:off x="173865" y="5569747"/>
              <a:ext cx="618186" cy="56570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92051" y="5579488"/>
              <a:ext cx="618186" cy="56570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85026" y="6172037"/>
            <a:ext cx="1236372" cy="575450"/>
            <a:chOff x="173865" y="5569747"/>
            <a:chExt cx="1236372" cy="575450"/>
          </a:xfrm>
        </p:grpSpPr>
        <p:sp>
          <p:nvSpPr>
            <p:cNvPr id="29" name="Rectangle 28"/>
            <p:cNvSpPr/>
            <p:nvPr/>
          </p:nvSpPr>
          <p:spPr>
            <a:xfrm>
              <a:off x="173865" y="5569747"/>
              <a:ext cx="618186" cy="56570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2051" y="5579488"/>
              <a:ext cx="618186" cy="56570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447799" y="6176907"/>
            <a:ext cx="1236372" cy="575450"/>
            <a:chOff x="173865" y="5569747"/>
            <a:chExt cx="1236372" cy="575450"/>
          </a:xfrm>
        </p:grpSpPr>
        <p:sp>
          <p:nvSpPr>
            <p:cNvPr id="32" name="Rectangle 31"/>
            <p:cNvSpPr/>
            <p:nvPr/>
          </p:nvSpPr>
          <p:spPr>
            <a:xfrm>
              <a:off x="173865" y="5569747"/>
              <a:ext cx="618186" cy="56570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92051" y="5579488"/>
              <a:ext cx="618186" cy="56570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718301" y="6171625"/>
            <a:ext cx="1236372" cy="575450"/>
            <a:chOff x="173865" y="5569747"/>
            <a:chExt cx="1236372" cy="575450"/>
          </a:xfrm>
        </p:grpSpPr>
        <p:sp>
          <p:nvSpPr>
            <p:cNvPr id="35" name="Rectangle 34"/>
            <p:cNvSpPr/>
            <p:nvPr/>
          </p:nvSpPr>
          <p:spPr>
            <a:xfrm>
              <a:off x="173865" y="5569747"/>
              <a:ext cx="618186" cy="56570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92051" y="5579488"/>
              <a:ext cx="618186" cy="56570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973354" y="6145197"/>
            <a:ext cx="646086" cy="324648"/>
            <a:chOff x="1419897" y="1490811"/>
            <a:chExt cx="646086" cy="324648"/>
          </a:xfrm>
        </p:grpSpPr>
        <p:sp>
          <p:nvSpPr>
            <p:cNvPr id="37" name="Rectangle 36"/>
            <p:cNvSpPr/>
            <p:nvPr/>
          </p:nvSpPr>
          <p:spPr>
            <a:xfrm>
              <a:off x="1419897" y="1491565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550259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682558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814857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945219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973354" y="6454479"/>
            <a:ext cx="646086" cy="324648"/>
            <a:chOff x="1419897" y="1490811"/>
            <a:chExt cx="646086" cy="324648"/>
          </a:xfrm>
        </p:grpSpPr>
        <p:sp>
          <p:nvSpPr>
            <p:cNvPr id="44" name="Rectangle 43"/>
            <p:cNvSpPr/>
            <p:nvPr/>
          </p:nvSpPr>
          <p:spPr>
            <a:xfrm>
              <a:off x="1419897" y="1491565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550259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682558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14857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945219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637472" y="6145197"/>
            <a:ext cx="646086" cy="324648"/>
            <a:chOff x="1419897" y="1490811"/>
            <a:chExt cx="646086" cy="324648"/>
          </a:xfrm>
        </p:grpSpPr>
        <p:sp>
          <p:nvSpPr>
            <p:cNvPr id="50" name="Rectangle 49"/>
            <p:cNvSpPr/>
            <p:nvPr/>
          </p:nvSpPr>
          <p:spPr>
            <a:xfrm>
              <a:off x="1419897" y="1491565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550259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682558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814857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945219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636536" y="6464220"/>
            <a:ext cx="646086" cy="324648"/>
            <a:chOff x="1419897" y="1490811"/>
            <a:chExt cx="646086" cy="324648"/>
          </a:xfrm>
        </p:grpSpPr>
        <p:sp>
          <p:nvSpPr>
            <p:cNvPr id="56" name="Rectangle 55"/>
            <p:cNvSpPr/>
            <p:nvPr/>
          </p:nvSpPr>
          <p:spPr>
            <a:xfrm>
              <a:off x="1419897" y="1491565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550259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682558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14857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945219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272960" y="6144820"/>
            <a:ext cx="646086" cy="324648"/>
            <a:chOff x="1419897" y="1490811"/>
            <a:chExt cx="646086" cy="324648"/>
          </a:xfrm>
        </p:grpSpPr>
        <p:sp>
          <p:nvSpPr>
            <p:cNvPr id="62" name="Rectangle 61"/>
            <p:cNvSpPr/>
            <p:nvPr/>
          </p:nvSpPr>
          <p:spPr>
            <a:xfrm>
              <a:off x="1419897" y="1491565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550259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682558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14857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945219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74903" y="6464559"/>
            <a:ext cx="646086" cy="324648"/>
            <a:chOff x="1419897" y="1490811"/>
            <a:chExt cx="646086" cy="324648"/>
          </a:xfrm>
        </p:grpSpPr>
        <p:sp>
          <p:nvSpPr>
            <p:cNvPr id="68" name="Rectangle 67"/>
            <p:cNvSpPr/>
            <p:nvPr/>
          </p:nvSpPr>
          <p:spPr>
            <a:xfrm>
              <a:off x="1419897" y="1491565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50259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682558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814857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945219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877417" y="6144820"/>
            <a:ext cx="646086" cy="324648"/>
            <a:chOff x="1419897" y="1490811"/>
            <a:chExt cx="646086" cy="324648"/>
          </a:xfrm>
        </p:grpSpPr>
        <p:sp>
          <p:nvSpPr>
            <p:cNvPr id="74" name="Rectangle 73"/>
            <p:cNvSpPr/>
            <p:nvPr/>
          </p:nvSpPr>
          <p:spPr>
            <a:xfrm>
              <a:off x="1419897" y="1491565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550259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682558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814857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945219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877417" y="6466014"/>
            <a:ext cx="646086" cy="324648"/>
            <a:chOff x="1419897" y="1490811"/>
            <a:chExt cx="646086" cy="324648"/>
          </a:xfrm>
        </p:grpSpPr>
        <p:sp>
          <p:nvSpPr>
            <p:cNvPr id="80" name="Rectangle 79"/>
            <p:cNvSpPr/>
            <p:nvPr/>
          </p:nvSpPr>
          <p:spPr>
            <a:xfrm>
              <a:off x="1419897" y="1491565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550259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682558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814857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945219" y="1490811"/>
              <a:ext cx="120764" cy="3238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/>
              <p:cNvSpPr txBox="1"/>
              <p:nvPr/>
            </p:nvSpPr>
            <p:spPr>
              <a:xfrm>
                <a:off x="7721599" y="703762"/>
                <a:ext cx="3933372" cy="1986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 smtClean="0"/>
                  <a:t>The equivalent fraction for 0.125 (or 12.5%)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3600" dirty="0"/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599" y="703762"/>
                <a:ext cx="3933372" cy="1986506"/>
              </a:xfrm>
              <a:prstGeom prst="rect">
                <a:avLst/>
              </a:prstGeom>
              <a:blipFill rotWithShape="0">
                <a:blip r:embed="rId3"/>
                <a:stretch>
                  <a:fillRect l="-4806" t="-4601" b="-49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7499286" y="3020839"/>
            <a:ext cx="4376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We know because it takes 8 times these values to fill the 100 square!  </a:t>
            </a:r>
          </a:p>
          <a:p>
            <a:r>
              <a:rPr lang="en-GB" sz="3600" dirty="0" smtClean="0"/>
              <a:t>….Don’t believe me?  Click and count to eight!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4293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Do it!</a:t>
            </a:r>
            <a:endParaRPr lang="en-GB" b="1" u="sng" dirty="0"/>
          </a:p>
        </p:txBody>
      </p:sp>
      <p:pic>
        <p:nvPicPr>
          <p:cNvPr id="4" name="Picture 3" descr="Y6_SP_B2_PP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29961" r="14921" b="23113"/>
          <a:stretch/>
        </p:blipFill>
        <p:spPr>
          <a:xfrm>
            <a:off x="2561771" y="0"/>
            <a:ext cx="8062686" cy="2514687"/>
          </a:xfrm>
          <a:prstGeom prst="rect">
            <a:avLst/>
          </a:prstGeom>
        </p:spPr>
      </p:pic>
      <p:pic>
        <p:nvPicPr>
          <p:cNvPr id="5" name="Picture 4" descr="Y6_SP_B2_PP2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t="15142" r="22698" b="6499"/>
          <a:stretch/>
        </p:blipFill>
        <p:spPr>
          <a:xfrm>
            <a:off x="2561772" y="2641600"/>
            <a:ext cx="7507063" cy="422661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915886" y="2469696"/>
            <a:ext cx="912948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15886" y="4712153"/>
            <a:ext cx="912948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9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Do it!</a:t>
            </a:r>
            <a:endParaRPr lang="en-GB" b="1" u="sng" dirty="0"/>
          </a:p>
        </p:txBody>
      </p:sp>
      <p:pic>
        <p:nvPicPr>
          <p:cNvPr id="4" name="Picture 3" descr="Y6_SP_B2_PP2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3" t="16040" r="23651" b="8968"/>
          <a:stretch/>
        </p:blipFill>
        <p:spPr>
          <a:xfrm>
            <a:off x="2656115" y="365124"/>
            <a:ext cx="7808685" cy="643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7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Do it!</a:t>
            </a:r>
            <a:endParaRPr lang="en-GB" b="1" u="sng" dirty="0"/>
          </a:p>
        </p:txBody>
      </p:sp>
      <p:pic>
        <p:nvPicPr>
          <p:cNvPr id="4" name="Picture 3" descr="Y6_SP_B2_PP2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15816" r="13968" b="7620"/>
          <a:stretch/>
        </p:blipFill>
        <p:spPr>
          <a:xfrm>
            <a:off x="2380343" y="365125"/>
            <a:ext cx="8650514" cy="634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Twist it!</a:t>
            </a:r>
            <a:endParaRPr lang="en-GB" b="1" u="sng" dirty="0"/>
          </a:p>
        </p:txBody>
      </p:sp>
      <p:pic>
        <p:nvPicPr>
          <p:cNvPr id="4" name="Picture 3" descr="Y6_SP_B2_PP2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t="15592" r="11270" b="4028"/>
          <a:stretch/>
        </p:blipFill>
        <p:spPr>
          <a:xfrm>
            <a:off x="2917370" y="365124"/>
            <a:ext cx="8563430" cy="64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159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To find equivalent fractions, decimals and percentages.</vt:lpstr>
      <vt:lpstr>A quick recap!</vt:lpstr>
      <vt:lpstr>To understand this we can think of a blank 100 square…</vt:lpstr>
      <vt:lpstr>Now, lets look at a decimal like 0.125…</vt:lpstr>
      <vt:lpstr>PowerPoint Presentation</vt:lpstr>
      <vt:lpstr>Do it!</vt:lpstr>
      <vt:lpstr>Do it!</vt:lpstr>
      <vt:lpstr>Do it!</vt:lpstr>
      <vt:lpstr>Twist it!</vt:lpstr>
      <vt:lpstr>Explore it!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find equivalent fractions, decimals and percentages.</dc:title>
  <dc:creator>G Ricketts</dc:creator>
  <cp:lastModifiedBy>G Ricketts</cp:lastModifiedBy>
  <cp:revision>8</cp:revision>
  <dcterms:created xsi:type="dcterms:W3CDTF">2020-05-12T13:31:14Z</dcterms:created>
  <dcterms:modified xsi:type="dcterms:W3CDTF">2020-05-12T14:26:25Z</dcterms:modified>
</cp:coreProperties>
</file>