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2CE"/>
    <a:srgbClr val="FF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>
        <p:scale>
          <a:sx n="66" d="100"/>
          <a:sy n="66" d="100"/>
        </p:scale>
        <p:origin x="112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4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8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4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6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3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4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1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9961" r="14921" b="23113"/>
          <a:stretch/>
        </p:blipFill>
        <p:spPr>
          <a:xfrm>
            <a:off x="2561771" y="0"/>
            <a:ext cx="8062686" cy="2514687"/>
          </a:xfrm>
          <a:prstGeom prst="rect">
            <a:avLst/>
          </a:prstGeom>
        </p:spPr>
      </p:pic>
      <p:pic>
        <p:nvPicPr>
          <p:cNvPr id="5" name="Picture 4" descr="Y6_SP_B2_PP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5142" r="22698" b="6499"/>
          <a:stretch/>
        </p:blipFill>
        <p:spPr>
          <a:xfrm>
            <a:off x="2561772" y="2641600"/>
            <a:ext cx="7507063" cy="42266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15886" y="2469696"/>
            <a:ext cx="91294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15886" y="4712153"/>
            <a:ext cx="91294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972023" y="736944"/>
                <a:ext cx="46647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23" y="736944"/>
                <a:ext cx="466474" cy="5203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197861" y="2767127"/>
                <a:ext cx="32861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61" y="2767127"/>
                <a:ext cx="328616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266790" y="5098777"/>
                <a:ext cx="19075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790" y="5098777"/>
                <a:ext cx="190758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81136" y="14593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0.01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8271" y="207731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3963" y="346545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0.1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0375" y="408880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7774" y="641337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100%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633" y="581933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1.0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2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6040" r="23651" b="8968"/>
          <a:stretch/>
        </p:blipFill>
        <p:spPr>
          <a:xfrm>
            <a:off x="2656115" y="365124"/>
            <a:ext cx="7808685" cy="64397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21994" y="2150772"/>
            <a:ext cx="2318198" cy="40182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954592" y="3464417"/>
            <a:ext cx="2305318" cy="27947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1994" y="4760891"/>
            <a:ext cx="2318198" cy="1008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41712" y="4861774"/>
            <a:ext cx="2318198" cy="13469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34514" y="3585002"/>
            <a:ext cx="2318198" cy="2603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1712" y="3485342"/>
            <a:ext cx="2318198" cy="13469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41712" y="2150772"/>
            <a:ext cx="23181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09474" y="2150771"/>
            <a:ext cx="2330718" cy="14093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2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5816" r="13968" b="7620"/>
          <a:stretch/>
        </p:blipFill>
        <p:spPr>
          <a:xfrm>
            <a:off x="2380343" y="365125"/>
            <a:ext cx="8650514" cy="63437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237150" y="5875614"/>
                <a:ext cx="32861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150" y="5875614"/>
                <a:ext cx="328615" cy="5204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23504" y="1107583"/>
            <a:ext cx="2485623" cy="759854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0625" y="1893194"/>
            <a:ext cx="759854" cy="218941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70479" y="1893193"/>
            <a:ext cx="759854" cy="218941"/>
          </a:xfrm>
          <a:prstGeom prst="rect">
            <a:avLst/>
          </a:prstGeom>
          <a:solidFill>
            <a:srgbClr val="0C02C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23503" y="2137891"/>
            <a:ext cx="2485623" cy="239549"/>
          </a:xfrm>
          <a:prstGeom prst="rect">
            <a:avLst/>
          </a:prstGeom>
          <a:solidFill>
            <a:srgbClr val="0C02C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10625" y="2403196"/>
            <a:ext cx="2485623" cy="75985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840686" y="60084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24%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0431" y="595114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0.24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Twist it!</a:t>
            </a:r>
            <a:endParaRPr lang="en-GB" b="1" u="sng" dirty="0"/>
          </a:p>
        </p:txBody>
      </p:sp>
      <p:pic>
        <p:nvPicPr>
          <p:cNvPr id="4" name="Picture 3" descr="Y6_SP_B2_PP2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15592" r="11270" b="4028"/>
          <a:stretch/>
        </p:blipFill>
        <p:spPr>
          <a:xfrm>
            <a:off x="2917370" y="365124"/>
            <a:ext cx="8563430" cy="64002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162602" y="1556132"/>
            <a:ext cx="1331227" cy="44092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162602" y="1690689"/>
            <a:ext cx="1331227" cy="2953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162602" y="4644571"/>
            <a:ext cx="1331227" cy="14769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451532" y="3089559"/>
            <a:ext cx="104229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27314"/>
          </a:xfrm>
        </p:spPr>
        <p:txBody>
          <a:bodyPr/>
          <a:lstStyle/>
          <a:p>
            <a:r>
              <a:rPr lang="en-GB" b="1" u="sng" dirty="0" smtClean="0"/>
              <a:t>Explore it!</a:t>
            </a:r>
            <a:endParaRPr lang="en-GB" b="1" u="sng" dirty="0"/>
          </a:p>
        </p:txBody>
      </p:sp>
      <p:pic>
        <p:nvPicPr>
          <p:cNvPr id="4" name="Picture 3" descr="Y6_SP_B2_PP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14470" r="17936" b="27378"/>
          <a:stretch/>
        </p:blipFill>
        <p:spPr>
          <a:xfrm>
            <a:off x="-1" y="711199"/>
            <a:ext cx="8113487" cy="5718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86" y="1074057"/>
            <a:ext cx="101021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0.21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0.23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0.24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0.25</a:t>
            </a:r>
          </a:p>
          <a:p>
            <a:endParaRPr lang="en-GB" sz="3600" b="1" dirty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0.31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0.32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0.34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0.35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Do it!</vt:lpstr>
      <vt:lpstr>Do it!</vt:lpstr>
      <vt:lpstr>Do it!</vt:lpstr>
      <vt:lpstr>Twist it!</vt:lpstr>
      <vt:lpstr>Explore it!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find equivalent fractions, decimals and percentages.</dc:title>
  <dc:creator>G Ricketts</dc:creator>
  <cp:lastModifiedBy>G Ricketts</cp:lastModifiedBy>
  <cp:revision>12</cp:revision>
  <dcterms:created xsi:type="dcterms:W3CDTF">2020-05-12T13:31:14Z</dcterms:created>
  <dcterms:modified xsi:type="dcterms:W3CDTF">2020-05-12T18:21:24Z</dcterms:modified>
</cp:coreProperties>
</file>