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6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F9EF-782C-418E-BCDD-FF780E39E37C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86011-66BB-44AB-A80C-D58EDC3A0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728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F9EF-782C-418E-BCDD-FF780E39E37C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86011-66BB-44AB-A80C-D58EDC3A0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461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F9EF-782C-418E-BCDD-FF780E39E37C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86011-66BB-44AB-A80C-D58EDC3A0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586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F9EF-782C-418E-BCDD-FF780E39E37C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86011-66BB-44AB-A80C-D58EDC3A0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452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F9EF-782C-418E-BCDD-FF780E39E37C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86011-66BB-44AB-A80C-D58EDC3A0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206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F9EF-782C-418E-BCDD-FF780E39E37C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86011-66BB-44AB-A80C-D58EDC3A0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285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F9EF-782C-418E-BCDD-FF780E39E37C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86011-66BB-44AB-A80C-D58EDC3A0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616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F9EF-782C-418E-BCDD-FF780E39E37C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86011-66BB-44AB-A80C-D58EDC3A0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702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F9EF-782C-418E-BCDD-FF780E39E37C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86011-66BB-44AB-A80C-D58EDC3A0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55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F9EF-782C-418E-BCDD-FF780E39E37C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86011-66BB-44AB-A80C-D58EDC3A0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90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F9EF-782C-418E-BCDD-FF780E39E37C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86011-66BB-44AB-A80C-D58EDC3A0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43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3F9EF-782C-418E-BCDD-FF780E39E37C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86011-66BB-44AB-A80C-D58EDC3A0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62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u="sng" dirty="0" smtClean="0"/>
              <a:t>Finding missing values involving percentages.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328400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Twist it!</a:t>
            </a:r>
            <a:endParaRPr lang="en-GB" b="1" u="sng" dirty="0"/>
          </a:p>
        </p:txBody>
      </p:sp>
      <p:pic>
        <p:nvPicPr>
          <p:cNvPr id="4" name="Picture 3" descr="Y6_SP_B2_PP6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1" t="13690" r="32582" b="39690"/>
          <a:stretch/>
        </p:blipFill>
        <p:spPr>
          <a:xfrm>
            <a:off x="2846230" y="1"/>
            <a:ext cx="7289443" cy="4005330"/>
          </a:xfrm>
          <a:prstGeom prst="rect">
            <a:avLst/>
          </a:prstGeom>
        </p:spPr>
      </p:pic>
      <p:pic>
        <p:nvPicPr>
          <p:cNvPr id="5" name="Picture 4" descr="Y6_SP_B2_PP66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2" t="16082" r="13849" b="38893"/>
          <a:stretch/>
        </p:blipFill>
        <p:spPr>
          <a:xfrm>
            <a:off x="2846231" y="3947375"/>
            <a:ext cx="7289442" cy="291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36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Explore it!</a:t>
            </a:r>
            <a:endParaRPr lang="en-GB" b="1" u="sng" dirty="0"/>
          </a:p>
        </p:txBody>
      </p:sp>
      <p:pic>
        <p:nvPicPr>
          <p:cNvPr id="5" name="Picture 4" descr="Y6_SP_B2_PP61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15883" r="11596" b="12994"/>
          <a:stretch/>
        </p:blipFill>
        <p:spPr>
          <a:xfrm>
            <a:off x="2116427" y="1365162"/>
            <a:ext cx="7959145" cy="522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To find a percentage of an amount we have to divide the amount by 100 to find 1%.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So, 1% of 600 = 6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To find more complex percentages (like 17%), we can find 1% as above and then multiply by the given percentage.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So, 17% of 600 = 600 ÷ 100 X 17 = 102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528811" y="399245"/>
            <a:ext cx="47224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u="sng" dirty="0" smtClean="0"/>
              <a:t>A quick recap!</a:t>
            </a:r>
            <a:endParaRPr lang="en-GB" sz="6000" b="1" u="sng" dirty="0"/>
          </a:p>
        </p:txBody>
      </p:sp>
    </p:spTree>
    <p:extLst>
      <p:ext uri="{BB962C8B-B14F-4D97-AF65-F5344CB8AC3E}">
        <p14:creationId xmlns:p14="http://schemas.microsoft.com/office/powerpoint/2010/main" val="126459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We can use our knowledge of known number facts to find percentages quickly too!</a:t>
            </a:r>
          </a:p>
          <a:p>
            <a:pPr marL="0" indent="0">
              <a:buNone/>
            </a:pPr>
            <a:r>
              <a:rPr lang="en-GB" dirty="0" smtClean="0"/>
              <a:t>To find 50% - find half of the amount!</a:t>
            </a:r>
          </a:p>
          <a:p>
            <a:pPr marL="0" indent="0">
              <a:buNone/>
            </a:pPr>
            <a:r>
              <a:rPr lang="en-GB" dirty="0" smtClean="0"/>
              <a:t>To find 25% - find quarter of the amount (or half a half!)</a:t>
            </a:r>
          </a:p>
          <a:p>
            <a:pPr marL="0" indent="0">
              <a:buNone/>
            </a:pPr>
            <a:r>
              <a:rPr lang="en-GB" dirty="0" smtClean="0"/>
              <a:t>To find 10% - divide the amount by 10!</a:t>
            </a:r>
          </a:p>
          <a:p>
            <a:pPr marL="0" indent="0">
              <a:buNone/>
            </a:pPr>
            <a:r>
              <a:rPr lang="en-GB" dirty="0" smtClean="0"/>
              <a:t>To find 5% - divide the amount by 10 and then by 2!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Use can use combinations of these facts to find others too!</a:t>
            </a:r>
          </a:p>
          <a:p>
            <a:pPr marL="0" indent="0">
              <a:buNone/>
            </a:pPr>
            <a:r>
              <a:rPr lang="en-GB" dirty="0" smtClean="0"/>
              <a:t>To find 75% - find 50% and 25% and simply add them together!</a:t>
            </a:r>
          </a:p>
          <a:p>
            <a:pPr marL="0" indent="0">
              <a:buNone/>
            </a:pPr>
            <a:r>
              <a:rPr lang="en-GB" dirty="0" smtClean="0"/>
              <a:t>To find 35% - find 25% and 10% and simply add them together!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528811" y="399245"/>
            <a:ext cx="47224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u="sng" dirty="0" smtClean="0"/>
              <a:t>A quick recap!</a:t>
            </a:r>
            <a:endParaRPr lang="en-GB" sz="6000" b="1" u="sng" dirty="0"/>
          </a:p>
        </p:txBody>
      </p:sp>
    </p:spTree>
    <p:extLst>
      <p:ext uri="{BB962C8B-B14F-4D97-AF65-F5344CB8AC3E}">
        <p14:creationId xmlns:p14="http://schemas.microsoft.com/office/powerpoint/2010/main" val="356612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STEM sentence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i="1" dirty="0" smtClean="0"/>
              <a:t>“To find percentages of amounts, we need to find out what 1% is and multiply by the given percentage.”</a:t>
            </a:r>
            <a:endParaRPr lang="en-GB" sz="4400" i="1" dirty="0"/>
          </a:p>
        </p:txBody>
      </p:sp>
    </p:spTree>
    <p:extLst>
      <p:ext uri="{BB962C8B-B14F-4D97-AF65-F5344CB8AC3E}">
        <p14:creationId xmlns:p14="http://schemas.microsoft.com/office/powerpoint/2010/main" val="126051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8338" y="218941"/>
            <a:ext cx="10689465" cy="2150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Sometimes we might be asked to find the total amount after being given a percentage value like this!</a:t>
            </a:r>
            <a:endParaRPr lang="en-GB" sz="4400" dirty="0"/>
          </a:p>
        </p:txBody>
      </p:sp>
      <p:pic>
        <p:nvPicPr>
          <p:cNvPr id="5" name="Picture 4" descr="Y6_SP_B2_PP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7" t="41383" r="55962" b="47062"/>
          <a:stretch/>
        </p:blipFill>
        <p:spPr>
          <a:xfrm>
            <a:off x="2408350" y="2644067"/>
            <a:ext cx="6324416" cy="18159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8338" y="4734342"/>
            <a:ext cx="102000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DON’T PANIC!  We can use our knowledge of finding percentages of amounts to simply work backwards!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05651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6_SP_B2_PP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5" t="38992" r="13709" b="14189"/>
          <a:stretch/>
        </p:blipFill>
        <p:spPr>
          <a:xfrm>
            <a:off x="625091" y="1446550"/>
            <a:ext cx="10294700" cy="45819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152" y="0"/>
            <a:ext cx="121018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Here is a bar model to show us how to calculate the missing value!</a:t>
            </a:r>
            <a:endParaRPr lang="en-GB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901148" y="2663687"/>
            <a:ext cx="255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We know that 25% = 342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07165" y="3644348"/>
            <a:ext cx="2345635" cy="768626"/>
          </a:xfrm>
          <a:prstGeom prst="rect">
            <a:avLst/>
          </a:prstGeom>
          <a:solidFill>
            <a:srgbClr val="00B050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8468139" y="2663687"/>
            <a:ext cx="1983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So 4 X 25% = Total!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800" y="3656102"/>
            <a:ext cx="2345635" cy="768626"/>
          </a:xfrm>
          <a:prstGeom prst="rect">
            <a:avLst/>
          </a:prstGeom>
          <a:solidFill>
            <a:srgbClr val="00B050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342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98435" y="3667856"/>
            <a:ext cx="2345635" cy="768626"/>
          </a:xfrm>
          <a:prstGeom prst="rect">
            <a:avLst/>
          </a:prstGeom>
          <a:solidFill>
            <a:srgbClr val="00B050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342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37443" y="3644348"/>
            <a:ext cx="2345635" cy="768626"/>
          </a:xfrm>
          <a:prstGeom prst="rect">
            <a:avLst/>
          </a:prstGeom>
          <a:solidFill>
            <a:srgbClr val="00B050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342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51631" y="1374513"/>
            <a:ext cx="169790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            </a:t>
            </a:r>
            <a:r>
              <a:rPr lang="en-GB" sz="2800" dirty="0" smtClean="0"/>
              <a:t>342  </a:t>
            </a:r>
          </a:p>
          <a:p>
            <a:r>
              <a:rPr lang="en-GB" sz="2800" dirty="0"/>
              <a:t> </a:t>
            </a:r>
            <a:r>
              <a:rPr lang="en-GB" sz="2800" dirty="0" smtClean="0"/>
              <a:t>           4  X</a:t>
            </a:r>
          </a:p>
          <a:p>
            <a:r>
              <a:rPr lang="en-GB" sz="2800" dirty="0" smtClean="0"/>
              <a:t>            8</a:t>
            </a:r>
          </a:p>
          <a:p>
            <a:r>
              <a:rPr lang="en-GB" sz="2800" dirty="0"/>
              <a:t> </a:t>
            </a:r>
            <a:r>
              <a:rPr lang="en-GB" sz="2800" dirty="0" smtClean="0"/>
              <a:t>       160 </a:t>
            </a:r>
          </a:p>
          <a:p>
            <a:r>
              <a:rPr lang="en-GB" sz="2800" dirty="0"/>
              <a:t> </a:t>
            </a:r>
            <a:r>
              <a:rPr lang="en-GB" sz="2800" dirty="0" smtClean="0"/>
              <a:t>     1200</a:t>
            </a:r>
          </a:p>
          <a:p>
            <a:r>
              <a:rPr lang="en-GB" sz="2800" dirty="0"/>
              <a:t> </a:t>
            </a:r>
            <a:r>
              <a:rPr lang="en-GB" sz="2800" dirty="0" smtClean="0"/>
              <a:t>     </a:t>
            </a:r>
            <a:r>
              <a:rPr lang="en-GB" sz="2800" b="1" dirty="0" smtClean="0">
                <a:solidFill>
                  <a:srgbClr val="FF0000"/>
                </a:solidFill>
              </a:rPr>
              <a:t>1368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54559" y="1953098"/>
            <a:ext cx="915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1368</a:t>
            </a:r>
            <a:endParaRPr lang="en-GB" sz="28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1050073" y="2315621"/>
            <a:ext cx="10994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050072" y="3524088"/>
            <a:ext cx="10994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0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 animBg="1"/>
      <p:bldP spid="10" grpId="0" animBg="1"/>
      <p:bldP spid="11" grpId="0" animBg="1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b="1" u="sng" dirty="0" smtClean="0"/>
              <a:t>Do it!</a:t>
            </a:r>
            <a:endParaRPr lang="en-GB" b="1" u="sng" dirty="0"/>
          </a:p>
        </p:txBody>
      </p:sp>
      <p:pic>
        <p:nvPicPr>
          <p:cNvPr id="4" name="Picture 3" descr="Y6_SP_B2_PP6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5" t="14687" r="14835" b="5024"/>
          <a:stretch/>
        </p:blipFill>
        <p:spPr>
          <a:xfrm>
            <a:off x="1712890" y="425002"/>
            <a:ext cx="8049296" cy="623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47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b="1" u="sng" dirty="0" smtClean="0"/>
              <a:t>Do it!</a:t>
            </a:r>
            <a:endParaRPr lang="en-GB" b="1" u="sng" dirty="0"/>
          </a:p>
        </p:txBody>
      </p:sp>
      <p:pic>
        <p:nvPicPr>
          <p:cNvPr id="5" name="Picture 4" descr="Y6_SP_B2_PP6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6" t="14488" r="15118" b="42280"/>
          <a:stretch/>
        </p:blipFill>
        <p:spPr>
          <a:xfrm>
            <a:off x="1867436" y="0"/>
            <a:ext cx="7753082" cy="3254194"/>
          </a:xfrm>
          <a:prstGeom prst="rect">
            <a:avLst/>
          </a:prstGeom>
        </p:spPr>
      </p:pic>
      <p:pic>
        <p:nvPicPr>
          <p:cNvPr id="6" name="Picture 5" descr="Y6_SP_B2_PP64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1" t="16978" r="38498" b="30824"/>
          <a:stretch/>
        </p:blipFill>
        <p:spPr>
          <a:xfrm>
            <a:off x="1867436" y="3380704"/>
            <a:ext cx="7753082" cy="347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4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Do it again!</a:t>
            </a:r>
            <a:endParaRPr lang="en-GB" b="1" u="sng" dirty="0"/>
          </a:p>
        </p:txBody>
      </p:sp>
      <p:pic>
        <p:nvPicPr>
          <p:cNvPr id="4" name="Picture 3" descr="Y6_SP_B2_PP6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6" t="16280" r="20470" b="37897"/>
          <a:stretch/>
        </p:blipFill>
        <p:spPr>
          <a:xfrm>
            <a:off x="1107583" y="1481071"/>
            <a:ext cx="9968248" cy="478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60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318</Words>
  <Application>Microsoft Office PowerPoint</Application>
  <PresentationFormat>Widescreen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Finding missing values involving percentages.</vt:lpstr>
      <vt:lpstr>PowerPoint Presentation</vt:lpstr>
      <vt:lpstr>PowerPoint Presentation</vt:lpstr>
      <vt:lpstr>STEM sentence</vt:lpstr>
      <vt:lpstr>PowerPoint Presentation</vt:lpstr>
      <vt:lpstr>PowerPoint Presentation</vt:lpstr>
      <vt:lpstr>Do it!</vt:lpstr>
      <vt:lpstr>Do it!</vt:lpstr>
      <vt:lpstr>Do it again!</vt:lpstr>
      <vt:lpstr>Twist it!</vt:lpstr>
      <vt:lpstr>Explore it!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missing values involving percentages.</dc:title>
  <dc:creator>G Ricketts</dc:creator>
  <cp:lastModifiedBy>G Ricketts</cp:lastModifiedBy>
  <cp:revision>5</cp:revision>
  <dcterms:created xsi:type="dcterms:W3CDTF">2020-05-12T14:42:36Z</dcterms:created>
  <dcterms:modified xsi:type="dcterms:W3CDTF">2020-05-12T15:09:45Z</dcterms:modified>
</cp:coreProperties>
</file>