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2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6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8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5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8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1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0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3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3F9EF-782C-418E-BCDD-FF780E39E37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6011-66BB-44AB-A80C-D58EDC3A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2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4687" r="14835" b="5024"/>
          <a:stretch/>
        </p:blipFill>
        <p:spPr>
          <a:xfrm>
            <a:off x="1712890" y="425002"/>
            <a:ext cx="8049296" cy="6238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5781" y="6627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3420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5781" y="39962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684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5" name="Picture 4" descr="Y6_SP_B2_PP6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4488" r="15118" b="42280"/>
          <a:stretch/>
        </p:blipFill>
        <p:spPr>
          <a:xfrm>
            <a:off x="1867436" y="0"/>
            <a:ext cx="7753082" cy="3254194"/>
          </a:xfrm>
          <a:prstGeom prst="rect">
            <a:avLst/>
          </a:prstGeom>
        </p:spPr>
      </p:pic>
      <p:pic>
        <p:nvPicPr>
          <p:cNvPr id="6" name="Picture 5" descr="Y6_SP_B2_PP6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16978" r="38498" b="30824"/>
          <a:stretch/>
        </p:blipFill>
        <p:spPr>
          <a:xfrm>
            <a:off x="1867436" y="3380704"/>
            <a:ext cx="7753082" cy="3477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3054" y="1733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456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778" y="49346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470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2474" y="636812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282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 again!</a:t>
            </a:r>
            <a:endParaRPr lang="en-GB" b="1" u="sng" dirty="0"/>
          </a:p>
        </p:txBody>
      </p:sp>
      <p:pic>
        <p:nvPicPr>
          <p:cNvPr id="4" name="Picture 3" descr="Y6_SP_B2_PP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16280" r="20470" b="37897"/>
          <a:stretch/>
        </p:blipFill>
        <p:spPr>
          <a:xfrm>
            <a:off x="1107583" y="1481071"/>
            <a:ext cx="9968248" cy="478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4266" y="24373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7247" y="34484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8737" y="448863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247" y="558588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4294" y="24373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7274" y="35049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75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8925" y="45905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9512" y="55031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Twist it!</a:t>
            </a:r>
            <a:endParaRPr lang="en-GB" b="1" u="sng" dirty="0"/>
          </a:p>
        </p:txBody>
      </p:sp>
      <p:pic>
        <p:nvPicPr>
          <p:cNvPr id="4" name="Picture 3" descr="Y6_SP_B2_PP6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13690" r="32582" b="39690"/>
          <a:stretch/>
        </p:blipFill>
        <p:spPr>
          <a:xfrm>
            <a:off x="2846230" y="1"/>
            <a:ext cx="7289443" cy="4005330"/>
          </a:xfrm>
          <a:prstGeom prst="rect">
            <a:avLst/>
          </a:prstGeom>
        </p:spPr>
      </p:pic>
      <p:pic>
        <p:nvPicPr>
          <p:cNvPr id="5" name="Picture 4" descr="Y6_SP_B2_PP6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6082" r="13849" b="38893"/>
          <a:stretch/>
        </p:blipFill>
        <p:spPr>
          <a:xfrm>
            <a:off x="2846231" y="3947375"/>
            <a:ext cx="7289442" cy="291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1668" y="3414799"/>
            <a:ext cx="443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She has mistaken the 200 for the total, rather than just the percentage value!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5245" y="63932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9148" y="5181600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837043" y="5181600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734870" y="5180614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620492" y="5180614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517750" y="5180614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418419" y="5181598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9304041" y="5181598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061253" y="5181599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190550" y="5180942"/>
            <a:ext cx="887895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302655" y="5181598"/>
            <a:ext cx="887895" cy="5698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200</a:t>
            </a:r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302655" y="4850296"/>
            <a:ext cx="0" cy="1987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191936" y="4850296"/>
            <a:ext cx="0" cy="1987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07025" y="4839535"/>
            <a:ext cx="8884911" cy="309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23108" y="44808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2000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Explore it!</a:t>
            </a:r>
            <a:endParaRPr lang="en-GB" b="1" u="sng" dirty="0"/>
          </a:p>
        </p:txBody>
      </p:sp>
      <p:pic>
        <p:nvPicPr>
          <p:cNvPr id="5" name="Picture 4" descr="Y6_SP_B2_PP6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15883" r="11596" b="20059"/>
          <a:stretch/>
        </p:blipFill>
        <p:spPr>
          <a:xfrm>
            <a:off x="2116427" y="1365162"/>
            <a:ext cx="7959145" cy="4704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6179" y="4075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9432" y="4075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179" y="45859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179" y="51787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9432" y="46056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9432" y="51362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63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Do it!</vt:lpstr>
      <vt:lpstr>Do it!</vt:lpstr>
      <vt:lpstr>Do it again!</vt:lpstr>
      <vt:lpstr>Twist it!</vt:lpstr>
      <vt:lpstr>Explore it!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missing values involving percentages.</dc:title>
  <dc:creator>G Ricketts</dc:creator>
  <cp:lastModifiedBy>G Ricketts</cp:lastModifiedBy>
  <cp:revision>8</cp:revision>
  <dcterms:created xsi:type="dcterms:W3CDTF">2020-05-12T14:42:36Z</dcterms:created>
  <dcterms:modified xsi:type="dcterms:W3CDTF">2020-05-12T17:44:55Z</dcterms:modified>
</cp:coreProperties>
</file>