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4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5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69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5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3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1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2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3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5229-7E52-42D3-84F3-9BD724D8822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25ADF-3CEC-4066-BD98-7C7C2F218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0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Finding percentages of amounts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92630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find a percentage of an amount we have to divide the amount by 100 to find 1%.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So, 1% of 600 = 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 find more complex percentages (like 17%), we can find 1% as above and then multiply by the given percentage.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So, 17% of 600 = 600 ÷ 100 X 17 = 102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28811" y="399245"/>
            <a:ext cx="4722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u="sng" dirty="0" smtClean="0"/>
              <a:t>A quick recap!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251902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We can use our knowledge of known number facts to find percentages quickly too!</a:t>
            </a:r>
          </a:p>
          <a:p>
            <a:pPr marL="0" indent="0">
              <a:buNone/>
            </a:pPr>
            <a:r>
              <a:rPr lang="en-GB" dirty="0" smtClean="0"/>
              <a:t>To find 50% - find half of the amount!</a:t>
            </a:r>
          </a:p>
          <a:p>
            <a:pPr marL="0" indent="0">
              <a:buNone/>
            </a:pPr>
            <a:r>
              <a:rPr lang="en-GB" dirty="0" smtClean="0"/>
              <a:t>To find 25% - find quarter of the amount (or half a half!)</a:t>
            </a:r>
          </a:p>
          <a:p>
            <a:pPr marL="0" indent="0">
              <a:buNone/>
            </a:pPr>
            <a:r>
              <a:rPr lang="en-GB" dirty="0" smtClean="0"/>
              <a:t>To find 10% - divide the amount by 10!</a:t>
            </a:r>
          </a:p>
          <a:p>
            <a:pPr marL="0" indent="0">
              <a:buNone/>
            </a:pPr>
            <a:r>
              <a:rPr lang="en-GB" dirty="0" smtClean="0"/>
              <a:t>To find 5% - divide the amount by 10 and then by 2!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Use can use combinations of these facts to find others too!</a:t>
            </a:r>
          </a:p>
          <a:p>
            <a:pPr marL="0" indent="0">
              <a:buNone/>
            </a:pPr>
            <a:r>
              <a:rPr lang="en-GB" dirty="0" smtClean="0"/>
              <a:t>To find 75% - find 50% and 25% and simply add them together!</a:t>
            </a:r>
          </a:p>
          <a:p>
            <a:pPr marL="0" indent="0">
              <a:buNone/>
            </a:pPr>
            <a:r>
              <a:rPr lang="en-GB" dirty="0" smtClean="0"/>
              <a:t>To find 35% - find 25% and 10% </a:t>
            </a:r>
            <a:r>
              <a:rPr lang="en-GB" dirty="0" smtClean="0"/>
              <a:t>and simply add them together!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28811" y="399245"/>
            <a:ext cx="4722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u="sng" dirty="0" smtClean="0"/>
              <a:t>A quick recap!</a:t>
            </a:r>
            <a:endParaRPr lang="en-GB" sz="6000" b="1" u="sng" dirty="0"/>
          </a:p>
        </p:txBody>
      </p:sp>
    </p:spTree>
    <p:extLst>
      <p:ext uri="{BB962C8B-B14F-4D97-AF65-F5344CB8AC3E}">
        <p14:creationId xmlns:p14="http://schemas.microsoft.com/office/powerpoint/2010/main" val="229870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STEM sentence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i="1" dirty="0" smtClean="0"/>
              <a:t>“To find percentages of amounts, we need to find out what 1% is and multiply by the given percentage.”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398012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4" name="Picture 3" descr="Y6_SP_B2_PP4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15883" r="17652" b="13591"/>
          <a:stretch/>
        </p:blipFill>
        <p:spPr>
          <a:xfrm>
            <a:off x="1301839" y="1313645"/>
            <a:ext cx="9336111" cy="52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0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Twist it!</a:t>
            </a:r>
            <a:endParaRPr lang="en-GB" b="1" u="sng" dirty="0"/>
          </a:p>
        </p:txBody>
      </p:sp>
      <p:pic>
        <p:nvPicPr>
          <p:cNvPr id="4" name="Picture 3" descr="Y6_SP_B2_PP4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15086" r="14835" b="21162"/>
          <a:stretch/>
        </p:blipFill>
        <p:spPr>
          <a:xfrm>
            <a:off x="838200" y="1390918"/>
            <a:ext cx="8602014" cy="52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9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Explore it!</a:t>
            </a:r>
            <a:endParaRPr lang="en-GB" b="1" u="sng" dirty="0"/>
          </a:p>
        </p:txBody>
      </p:sp>
      <p:pic>
        <p:nvPicPr>
          <p:cNvPr id="4" name="Picture 3" descr="Y6_SP_B2_PP4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17077" r="31033" b="5223"/>
          <a:stretch/>
        </p:blipFill>
        <p:spPr>
          <a:xfrm>
            <a:off x="3296991" y="193183"/>
            <a:ext cx="6774288" cy="66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0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225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Finding percentages of amounts</vt:lpstr>
      <vt:lpstr>PowerPoint Presentation</vt:lpstr>
      <vt:lpstr>PowerPoint Presentation</vt:lpstr>
      <vt:lpstr>STEM sentence</vt:lpstr>
      <vt:lpstr>Do it!</vt:lpstr>
      <vt:lpstr>Twist it!</vt:lpstr>
      <vt:lpstr>Explore it!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percentages of amounts</dc:title>
  <dc:creator>G Ricketts</dc:creator>
  <cp:lastModifiedBy>G Ricketts</cp:lastModifiedBy>
  <cp:revision>3</cp:revision>
  <dcterms:created xsi:type="dcterms:W3CDTF">2020-05-12T13:09:05Z</dcterms:created>
  <dcterms:modified xsi:type="dcterms:W3CDTF">2020-05-12T13:21:09Z</dcterms:modified>
</cp:coreProperties>
</file>