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34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5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69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85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3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51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97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6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7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02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3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40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Do it!</a:t>
            </a:r>
            <a:endParaRPr lang="en-GB" b="1" u="sng" dirty="0"/>
          </a:p>
        </p:txBody>
      </p:sp>
      <p:pic>
        <p:nvPicPr>
          <p:cNvPr id="4" name="Picture 3" descr="Y6_SP_B2_PP4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6" t="15883" r="17652" b="13591"/>
          <a:stretch/>
        </p:blipFill>
        <p:spPr>
          <a:xfrm>
            <a:off x="1301839" y="1313645"/>
            <a:ext cx="9336111" cy="5280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4726" y="21507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1500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4725" y="29663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750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7706" y="361109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250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6441" y="437228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750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4726" y="518689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375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7706" y="594807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125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1852" y="214095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  <a:r>
              <a:rPr lang="en-GB" b="1" dirty="0" smtClean="0">
                <a:solidFill>
                  <a:srgbClr val="FF0000"/>
                </a:solidFill>
              </a:rPr>
              <a:t>00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37040" y="296055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150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37040" y="36347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50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37040" y="43971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  <a:r>
              <a:rPr lang="en-GB" b="1" dirty="0" smtClean="0">
                <a:solidFill>
                  <a:srgbClr val="FF0000"/>
                </a:solidFill>
              </a:rPr>
              <a:t>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99134" y="51868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40624" y="58903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1950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Twist it!</a:t>
            </a:r>
            <a:endParaRPr lang="en-GB" b="1" u="sng" dirty="0"/>
          </a:p>
        </p:txBody>
      </p:sp>
      <p:pic>
        <p:nvPicPr>
          <p:cNvPr id="4" name="Picture 3" descr="Y6_SP_B2_PP4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15086" r="14835" b="21162"/>
          <a:stretch/>
        </p:blipFill>
        <p:spPr>
          <a:xfrm>
            <a:off x="838200" y="1390918"/>
            <a:ext cx="8602014" cy="5283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5975" y="319237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640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7333" y="399783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1280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5975" y="456400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56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753" y="5394535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1280 + 256 = 1536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7504" y="5394535"/>
            <a:ext cx="382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2560 – 1536 = 1024 boxes left to pack.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6880" y="6028774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1024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9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Explore it!</a:t>
            </a:r>
            <a:endParaRPr lang="en-GB" b="1" u="sng" dirty="0"/>
          </a:p>
        </p:txBody>
      </p:sp>
      <p:pic>
        <p:nvPicPr>
          <p:cNvPr id="4" name="Picture 3" descr="Y6_SP_B2_PP4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t="17077" r="31033" b="5223"/>
          <a:stretch/>
        </p:blipFill>
        <p:spPr>
          <a:xfrm>
            <a:off x="3296991" y="193183"/>
            <a:ext cx="6774288" cy="663812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451020" y="2055826"/>
            <a:ext cx="12879" cy="8886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913327" y="3969813"/>
            <a:ext cx="1032456" cy="8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463899" y="4476883"/>
            <a:ext cx="21465" cy="11309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451020" y="3440806"/>
            <a:ext cx="1221346" cy="107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00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40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Do it!</vt:lpstr>
      <vt:lpstr>Twist it!</vt:lpstr>
      <vt:lpstr>Explore it!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percentages of amounts</dc:title>
  <dc:creator>G Ricketts</dc:creator>
  <cp:lastModifiedBy>G Ricketts</cp:lastModifiedBy>
  <cp:revision>5</cp:revision>
  <dcterms:created xsi:type="dcterms:W3CDTF">2020-05-12T13:09:05Z</dcterms:created>
  <dcterms:modified xsi:type="dcterms:W3CDTF">2020-05-12T17:21:10Z</dcterms:modified>
</cp:coreProperties>
</file>