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79A6-96E3-458B-B2C7-36985F366C1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45F4-44ED-4B96-AE0D-424A9195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0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79A6-96E3-458B-B2C7-36985F366C1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45F4-44ED-4B96-AE0D-424A9195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84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79A6-96E3-458B-B2C7-36985F366C1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45F4-44ED-4B96-AE0D-424A9195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7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79A6-96E3-458B-B2C7-36985F366C1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45F4-44ED-4B96-AE0D-424A9195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71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79A6-96E3-458B-B2C7-36985F366C1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45F4-44ED-4B96-AE0D-424A9195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9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79A6-96E3-458B-B2C7-36985F366C1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45F4-44ED-4B96-AE0D-424A9195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79A6-96E3-458B-B2C7-36985F366C1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45F4-44ED-4B96-AE0D-424A9195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79A6-96E3-458B-B2C7-36985F366C1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45F4-44ED-4B96-AE0D-424A9195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1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79A6-96E3-458B-B2C7-36985F366C1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45F4-44ED-4B96-AE0D-424A9195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8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79A6-96E3-458B-B2C7-36985F366C1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45F4-44ED-4B96-AE0D-424A9195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3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579A6-96E3-458B-B2C7-36985F366C1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45F4-44ED-4B96-AE0D-424A9195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3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79A6-96E3-458B-B2C7-36985F366C1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45F4-44ED-4B96-AE0D-424A91957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3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81" y="0"/>
            <a:ext cx="9899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9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78" y="307617"/>
            <a:ext cx="9171570" cy="64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0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0" y="0"/>
            <a:ext cx="10097037" cy="68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7" y="0"/>
            <a:ext cx="10040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9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4" y="0"/>
            <a:ext cx="10914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9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0"/>
            <a:ext cx="10043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6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82" y="-31526"/>
            <a:ext cx="6667500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835" y="1866364"/>
            <a:ext cx="7105247" cy="517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4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8338" y="399247"/>
            <a:ext cx="107281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Make an estimate for each of these questions:</a:t>
            </a:r>
          </a:p>
          <a:p>
            <a:pPr marL="342900" indent="-342900">
              <a:buAutoNum type="arabicPeriod"/>
            </a:pPr>
            <a:endParaRPr lang="en-GB" sz="32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sz="3200" dirty="0" smtClean="0">
                <a:solidFill>
                  <a:srgbClr val="FF0000"/>
                </a:solidFill>
              </a:rPr>
              <a:t>What is the heartrate – in beats per minute – of a 4 year old child at rest? 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solidFill>
                  <a:srgbClr val="FF0000"/>
                </a:solidFill>
              </a:rPr>
              <a:t>What is the resting heartrate of an adult who is very fit?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solidFill>
                  <a:srgbClr val="FF0000"/>
                </a:solidFill>
              </a:rPr>
              <a:t>What is the heartrate of an unfit adult (85 bpm plus) 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solidFill>
                  <a:srgbClr val="FF0000"/>
                </a:solidFill>
              </a:rPr>
              <a:t>What is the heartrate of a 10 or 11 year old after moderate exercise? 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solidFill>
                  <a:srgbClr val="FF0000"/>
                </a:solidFill>
              </a:rPr>
              <a:t>Whose heart might be beating at 125 bpm? 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8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8338" y="399247"/>
            <a:ext cx="107281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Make an estimate for each of these questions:</a:t>
            </a:r>
          </a:p>
          <a:p>
            <a:pPr marL="342900" indent="-342900">
              <a:buAutoNum type="arabicPeriod"/>
            </a:pPr>
            <a:endParaRPr lang="en-GB" sz="32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sz="3200" dirty="0" smtClean="0">
                <a:solidFill>
                  <a:srgbClr val="FF0000"/>
                </a:solidFill>
              </a:rPr>
              <a:t>What is the heartrate – in beats per minute – of a 4 year old child at rest? </a:t>
            </a:r>
            <a:r>
              <a:rPr lang="en-GB" sz="3200" dirty="0" smtClean="0">
                <a:solidFill>
                  <a:srgbClr val="00B0F0"/>
                </a:solidFill>
              </a:rPr>
              <a:t>(around 100 bpm) 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solidFill>
                  <a:srgbClr val="FF0000"/>
                </a:solidFill>
              </a:rPr>
              <a:t>What is the resting heartrate of an adult who is very fit? </a:t>
            </a:r>
            <a:r>
              <a:rPr lang="en-GB" sz="3200" dirty="0" smtClean="0">
                <a:solidFill>
                  <a:srgbClr val="00B0F0"/>
                </a:solidFill>
              </a:rPr>
              <a:t>(anything from 40-60 bpm) 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solidFill>
                  <a:srgbClr val="FF0000"/>
                </a:solidFill>
              </a:rPr>
              <a:t>What is the heartrate of an unfit adult </a:t>
            </a:r>
            <a:r>
              <a:rPr lang="en-GB" sz="3200" dirty="0" smtClean="0">
                <a:solidFill>
                  <a:srgbClr val="00B0F0"/>
                </a:solidFill>
              </a:rPr>
              <a:t>(85 bpm plus) 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solidFill>
                  <a:srgbClr val="FF0000"/>
                </a:solidFill>
              </a:rPr>
              <a:t>What is the heartrate of a 10 or 11 year old after moderate exercise? </a:t>
            </a:r>
            <a:r>
              <a:rPr lang="en-GB" sz="3200" dirty="0" smtClean="0">
                <a:solidFill>
                  <a:srgbClr val="00B0F0"/>
                </a:solidFill>
              </a:rPr>
              <a:t>(120-140 bpm – though it will vary)</a:t>
            </a:r>
          </a:p>
          <a:p>
            <a:pPr marL="342900" indent="-342900">
              <a:buAutoNum type="arabicPeriod"/>
            </a:pPr>
            <a:r>
              <a:rPr lang="en-GB" sz="3200" dirty="0" smtClean="0">
                <a:solidFill>
                  <a:srgbClr val="FF0000"/>
                </a:solidFill>
              </a:rPr>
              <a:t>Whose heart might be beating at 125 bpm? </a:t>
            </a:r>
            <a:r>
              <a:rPr lang="en-GB" sz="3200" dirty="0" smtClean="0">
                <a:solidFill>
                  <a:srgbClr val="00B0F0"/>
                </a:solidFill>
              </a:rPr>
              <a:t>(a new born at rest; a child doing moderate exercise; an adult doing vigorous exercise)</a:t>
            </a:r>
            <a:endParaRPr lang="en-GB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62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195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Gilmour</dc:creator>
  <cp:lastModifiedBy>Rachel Gilmour</cp:lastModifiedBy>
  <cp:revision>5</cp:revision>
  <dcterms:created xsi:type="dcterms:W3CDTF">2020-03-31T12:09:12Z</dcterms:created>
  <dcterms:modified xsi:type="dcterms:W3CDTF">2020-04-03T11:38:33Z</dcterms:modified>
</cp:coreProperties>
</file>