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72" r:id="rId7"/>
    <p:sldId id="265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0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5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2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9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2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2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5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AC31-1084-4199-BD15-E4FD3FFEB76B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4DEB-F355-4444-B16A-29F6FAAE8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2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FF0000"/>
                </a:solidFill>
                <a:latin typeface="Impact" panose="020B0806030902050204" pitchFamily="34" charset="0"/>
              </a:rPr>
              <a:t>The Circulatory System</a:t>
            </a:r>
            <a:endParaRPr lang="en-GB" sz="9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2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3" y="0"/>
            <a:ext cx="9929611" cy="68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-14711"/>
            <a:ext cx="9994006" cy="68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0"/>
            <a:ext cx="9981127" cy="68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75" y="0"/>
            <a:ext cx="1021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78" y="0"/>
            <a:ext cx="6505643" cy="73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0"/>
            <a:ext cx="10108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5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0" y="463640"/>
            <a:ext cx="4401293" cy="4945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5791" y="90152"/>
            <a:ext cx="654246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Have a go at making a  model of the circulatory system;  You could do it in all sorts of ways: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70C0"/>
                </a:solidFill>
              </a:rPr>
              <a:t>Draw a diagram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70C0"/>
                </a:solidFill>
              </a:rPr>
              <a:t>With Lego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70C0"/>
                </a:solidFill>
              </a:rPr>
              <a:t>With a train set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70C0"/>
                </a:solidFill>
              </a:rPr>
              <a:t>Act it out with people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70C0"/>
                </a:solidFill>
              </a:rPr>
              <a:t>On Scratch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70C0"/>
                </a:solidFill>
              </a:rPr>
              <a:t>On </a:t>
            </a:r>
            <a:r>
              <a:rPr lang="en-GB" sz="2800" dirty="0" smtClean="0">
                <a:solidFill>
                  <a:srgbClr val="0070C0"/>
                </a:solidFill>
              </a:rPr>
              <a:t>Kodu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070C0"/>
                </a:solidFill>
              </a:rPr>
              <a:t>Make a Gif through your class </a:t>
            </a:r>
            <a:r>
              <a:rPr lang="en-GB" sz="2800" dirty="0" err="1" smtClean="0">
                <a:solidFill>
                  <a:srgbClr val="0070C0"/>
                </a:solidFill>
              </a:rPr>
              <a:t>Padlet</a:t>
            </a:r>
            <a:r>
              <a:rPr lang="en-GB" sz="2800" dirty="0">
                <a:solidFill>
                  <a:srgbClr val="0070C0"/>
                </a:solidFill>
              </a:rPr>
              <a:t>.</a:t>
            </a:r>
            <a:endParaRPr lang="en-GB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0070C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Check out Mr W’s video showing his model on </a:t>
            </a:r>
            <a:r>
              <a:rPr lang="en-GB" sz="2800" dirty="0" err="1" smtClean="0">
                <a:solidFill>
                  <a:srgbClr val="FF0000"/>
                </a:solidFill>
              </a:rPr>
              <a:t>Padlet</a:t>
            </a:r>
            <a:r>
              <a:rPr lang="en-GB" sz="2800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Can you do better?  Yes!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5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Wingdings</vt:lpstr>
      <vt:lpstr>Office Theme</vt:lpstr>
      <vt:lpstr>The Circulatory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Gilmour</dc:creator>
  <cp:lastModifiedBy>Rachel Gilmour</cp:lastModifiedBy>
  <cp:revision>18</cp:revision>
  <dcterms:created xsi:type="dcterms:W3CDTF">2020-03-30T16:12:24Z</dcterms:created>
  <dcterms:modified xsi:type="dcterms:W3CDTF">2020-04-08T19:07:34Z</dcterms:modified>
</cp:coreProperties>
</file>