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45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0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25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03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4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98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19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09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551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33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28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B2C78-CCF8-4B44-90F9-4BB9CF970B33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B5D2F-4041-4535-9C75-42AD209BF3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07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977" y="0"/>
            <a:ext cx="11346287" cy="1925862"/>
          </a:xfrm>
        </p:spPr>
        <p:txBody>
          <a:bodyPr>
            <a:normAutofit/>
          </a:bodyPr>
          <a:lstStyle/>
          <a:p>
            <a:pPr algn="l"/>
            <a:r>
              <a:rPr lang="en-GB" sz="4800" b="1" dirty="0" smtClean="0">
                <a:solidFill>
                  <a:srgbClr val="FF0000"/>
                </a:solidFill>
              </a:rPr>
              <a:t>These </a:t>
            </a:r>
            <a:r>
              <a:rPr lang="en-GB" sz="4800" b="1" i="1" dirty="0" smtClean="0">
                <a:solidFill>
                  <a:srgbClr val="FF0000"/>
                </a:solidFill>
              </a:rPr>
              <a:t>variables</a:t>
            </a:r>
            <a:r>
              <a:rPr lang="en-GB" sz="4800" b="1" dirty="0" smtClean="0">
                <a:solidFill>
                  <a:srgbClr val="FF0000"/>
                </a:solidFill>
              </a:rPr>
              <a:t> </a:t>
            </a:r>
            <a:r>
              <a:rPr lang="en-GB" sz="4800" b="1" dirty="0" smtClean="0">
                <a:solidFill>
                  <a:srgbClr val="FF0000"/>
                </a:solidFill>
              </a:rPr>
              <a:t>can effect how </a:t>
            </a:r>
            <a:r>
              <a:rPr lang="en-GB" sz="4800" b="1" dirty="0" smtClean="0">
                <a:solidFill>
                  <a:srgbClr val="FF0000"/>
                </a:solidFill>
              </a:rPr>
              <a:t>fast or slow your circulatory system works:</a:t>
            </a:r>
            <a:endParaRPr lang="en-GB" sz="4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757" y="2157682"/>
            <a:ext cx="9629103" cy="4569608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• Age </a:t>
            </a:r>
          </a:p>
          <a:p>
            <a:pPr algn="l"/>
            <a:r>
              <a:rPr lang="en-GB" dirty="0" smtClean="0"/>
              <a:t>• Activity level (sleeping, resting, exercising) </a:t>
            </a:r>
          </a:p>
          <a:p>
            <a:pPr algn="l"/>
            <a:r>
              <a:rPr lang="en-GB" dirty="0" smtClean="0"/>
              <a:t>• Fitness level </a:t>
            </a:r>
          </a:p>
          <a:p>
            <a:pPr algn="l"/>
            <a:r>
              <a:rPr lang="en-GB" dirty="0" smtClean="0"/>
              <a:t>• Air temperature </a:t>
            </a:r>
          </a:p>
          <a:p>
            <a:pPr algn="l"/>
            <a:r>
              <a:rPr lang="en-GB" dirty="0" smtClean="0"/>
              <a:t>• Body position (standing up or lying down) </a:t>
            </a:r>
          </a:p>
          <a:p>
            <a:pPr algn="l"/>
            <a:r>
              <a:rPr lang="en-GB" dirty="0" smtClean="0"/>
              <a:t>• Emotions and stress levels </a:t>
            </a:r>
          </a:p>
          <a:p>
            <a:pPr algn="l"/>
            <a:r>
              <a:rPr lang="en-GB" dirty="0" smtClean="0"/>
              <a:t>• Body size </a:t>
            </a:r>
          </a:p>
          <a:p>
            <a:pPr algn="l"/>
            <a:r>
              <a:rPr lang="en-GB" dirty="0" smtClean="0"/>
              <a:t>• Medications </a:t>
            </a:r>
          </a:p>
          <a:p>
            <a:pPr algn="l"/>
            <a:r>
              <a:rPr lang="en-GB" dirty="0" smtClean="0"/>
              <a:t>• Food and drink </a:t>
            </a:r>
          </a:p>
          <a:p>
            <a:pPr algn="l"/>
            <a:r>
              <a:rPr lang="en-GB" dirty="0" smtClean="0"/>
              <a:t>• Illness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96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099" y="309093"/>
            <a:ext cx="11346287" cy="10114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FF0000"/>
                </a:solidFill>
              </a:rPr>
              <a:t>Circulation Investigation: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690" y="1591012"/>
            <a:ext cx="9629103" cy="456960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dirty="0" smtClean="0"/>
              <a:t>Investigate how any of those variables affects your circulation (how fast or slow your heart beats, or how fast or slow your breathing is</a:t>
            </a:r>
            <a:r>
              <a:rPr lang="en-GB" dirty="0" smtClean="0"/>
              <a:t>).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e.g. </a:t>
            </a:r>
            <a:r>
              <a:rPr lang="en-GB" i="1" dirty="0" smtClean="0">
                <a:latin typeface="NTPreCursive" panose="03000400000000000000" pitchFamily="66" charset="0"/>
              </a:rPr>
              <a:t>Does lying down make your heart beat faster?</a:t>
            </a:r>
          </a:p>
          <a:p>
            <a:pPr algn="l"/>
            <a:endParaRPr lang="en-GB" dirty="0" smtClean="0"/>
          </a:p>
          <a:p>
            <a:pPr algn="l"/>
            <a:r>
              <a:rPr lang="en-GB" dirty="0" smtClean="0"/>
              <a:t>If you want, there are some investigations to do with exercise </a:t>
            </a:r>
            <a:r>
              <a:rPr lang="en-GB" dirty="0" smtClean="0"/>
              <a:t>in </a:t>
            </a:r>
            <a:r>
              <a:rPr lang="en-GB" dirty="0" smtClean="0"/>
              <a:t>this presentation – they are also saved in a Word document.  You could use those or make up your own.  There is also a blank squared paper document if you would like to present your investigation in a different way. </a:t>
            </a:r>
          </a:p>
          <a:p>
            <a:pPr algn="l"/>
            <a:r>
              <a:rPr lang="en-GB" dirty="0" smtClean="0"/>
              <a:t>You could write up your investigation like a report, or you could make a poster; you could even film it and make it into a sort of science TV show about what affects our circulation.</a:t>
            </a:r>
          </a:p>
          <a:p>
            <a:pPr algn="l"/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57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099" y="309093"/>
            <a:ext cx="11346287" cy="1011462"/>
          </a:xfrm>
        </p:spPr>
        <p:txBody>
          <a:bodyPr>
            <a:normAutofit/>
          </a:bodyPr>
          <a:lstStyle/>
          <a:p>
            <a:pPr algn="l"/>
            <a:r>
              <a:rPr lang="en-GB" b="1" dirty="0" smtClean="0">
                <a:solidFill>
                  <a:srgbClr val="FF0000"/>
                </a:solidFill>
              </a:rPr>
              <a:t>Investigation Ingredients: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90" y="1797074"/>
            <a:ext cx="10781762" cy="420448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b="1" dirty="0" smtClean="0"/>
              <a:t>You will need: </a:t>
            </a:r>
            <a:r>
              <a:rPr lang="en-GB" dirty="0" smtClean="0"/>
              <a:t>a stopwatch or some kind of timer, an inquisitive mind and a pencil / ruler / colouring pencils to present your findings in a beautiful way.</a:t>
            </a:r>
          </a:p>
          <a:p>
            <a:pPr algn="l"/>
            <a:endParaRPr lang="en-GB" dirty="0" smtClean="0"/>
          </a:p>
          <a:p>
            <a:pPr algn="l"/>
            <a:r>
              <a:rPr lang="en-GB" b="1" dirty="0" smtClean="0"/>
              <a:t>Remember to:</a:t>
            </a:r>
          </a:p>
          <a:p>
            <a:pPr algn="l"/>
            <a:r>
              <a:rPr lang="en-GB" dirty="0" smtClean="0"/>
              <a:t>Say which variable you are choosing to test, and which ones you will keep the same.</a:t>
            </a:r>
          </a:p>
          <a:p>
            <a:pPr algn="l"/>
            <a:r>
              <a:rPr lang="en-GB" dirty="0" smtClean="0"/>
              <a:t>Make a prediction.</a:t>
            </a:r>
          </a:p>
          <a:p>
            <a:pPr algn="l"/>
            <a:r>
              <a:rPr lang="en-GB" dirty="0" smtClean="0"/>
              <a:t>Record your results and present </a:t>
            </a:r>
            <a:r>
              <a:rPr lang="en-GB" dirty="0" smtClean="0"/>
              <a:t>them clearly </a:t>
            </a:r>
            <a:r>
              <a:rPr lang="en-GB" smtClean="0"/>
              <a:t>and beautifully </a:t>
            </a:r>
            <a:r>
              <a:rPr lang="en-GB" dirty="0" smtClean="0"/>
              <a:t>in some sort of graph.</a:t>
            </a:r>
          </a:p>
          <a:p>
            <a:pPr algn="l"/>
            <a:r>
              <a:rPr lang="en-GB" dirty="0" smtClean="0"/>
              <a:t>Make a conclusion – What happened?  Was your prediction correct?  Did anything go wrong?  How could you make it better?</a:t>
            </a:r>
          </a:p>
          <a:p>
            <a:pPr algn="l"/>
            <a:endParaRPr lang="en-GB" dirty="0"/>
          </a:p>
          <a:p>
            <a:pPr algn="l"/>
            <a:r>
              <a:rPr lang="en-GB" dirty="0" smtClean="0"/>
              <a:t>Then, based on what you have learned from that investigation you can do another one, and another…</a:t>
            </a: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596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244396" cy="61947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202" y="2213421"/>
            <a:ext cx="6046798" cy="202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098" y="184665"/>
            <a:ext cx="6382300" cy="35373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047" y="184665"/>
            <a:ext cx="5958953" cy="515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563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183" b="-1"/>
          <a:stretch/>
        </p:blipFill>
        <p:spPr>
          <a:xfrm>
            <a:off x="50105" y="862885"/>
            <a:ext cx="6082846" cy="48038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2951" y="1848520"/>
            <a:ext cx="6059049" cy="35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75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312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NTPreCursive</vt:lpstr>
      <vt:lpstr>Office Theme</vt:lpstr>
      <vt:lpstr>These variables can effect how fast or slow your circulatory system works:</vt:lpstr>
      <vt:lpstr>Circulation Investigation:</vt:lpstr>
      <vt:lpstr>Investigation Ingredients: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These variables can have an effect on how fast or slow a heart beats:</dc:title>
  <dc:creator>Rachel Gilmour</dc:creator>
  <cp:lastModifiedBy>Rachel Gilmour</cp:lastModifiedBy>
  <cp:revision>8</cp:revision>
  <dcterms:created xsi:type="dcterms:W3CDTF">2020-03-31T12:13:59Z</dcterms:created>
  <dcterms:modified xsi:type="dcterms:W3CDTF">2020-04-03T11:37:52Z</dcterms:modified>
</cp:coreProperties>
</file>