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8" r:id="rId3"/>
    <p:sldId id="256" r:id="rId4"/>
    <p:sldId id="257" r:id="rId5"/>
    <p:sldId id="258" r:id="rId6"/>
    <p:sldId id="259" r:id="rId7"/>
    <p:sldId id="260" r:id="rId8"/>
    <p:sldId id="261" r:id="rId9"/>
    <p:sldId id="265" r:id="rId10"/>
    <p:sldId id="266" r:id="rId11"/>
    <p:sldId id="262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>
      <p:cViewPr varScale="1">
        <p:scale>
          <a:sx n="108" d="100"/>
          <a:sy n="108" d="100"/>
        </p:scale>
        <p:origin x="176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4A09F8-C6AB-4266-9E78-2AA0684FA2C5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09F8-C6AB-4266-9E78-2AA0684FA2C5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09F8-C6AB-4266-9E78-2AA0684FA2C5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09F8-C6AB-4266-9E78-2AA0684FA2C5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09F8-C6AB-4266-9E78-2AA0684FA2C5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09F8-C6AB-4266-9E78-2AA0684FA2C5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09F8-C6AB-4266-9E78-2AA0684FA2C5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09F8-C6AB-4266-9E78-2AA0684FA2C5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09F8-C6AB-4266-9E78-2AA0684FA2C5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94A09F8-C6AB-4266-9E78-2AA0684FA2C5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4A09F8-C6AB-4266-9E78-2AA0684FA2C5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4A09F8-C6AB-4266-9E78-2AA0684FA2C5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FE7BB18-96C1-4CBD-A241-F762C9189F7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29" y="404664"/>
            <a:ext cx="8680030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83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/>
              <a:t>Find the area of these parallelograms. Be careful to pick the right measurements.</a:t>
            </a:r>
          </a:p>
        </p:txBody>
      </p:sp>
      <p:sp>
        <p:nvSpPr>
          <p:cNvPr id="4" name="Parallelogram 3"/>
          <p:cNvSpPr/>
          <p:nvPr/>
        </p:nvSpPr>
        <p:spPr>
          <a:xfrm>
            <a:off x="1762812" y="2964751"/>
            <a:ext cx="2183875" cy="2380247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arallelogram 4"/>
          <p:cNvSpPr/>
          <p:nvPr/>
        </p:nvSpPr>
        <p:spPr>
          <a:xfrm rot="2269184">
            <a:off x="5292812" y="3066745"/>
            <a:ext cx="2538732" cy="2281286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347864" y="3063724"/>
            <a:ext cx="0" cy="2165476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444208" y="3140968"/>
            <a:ext cx="1152128" cy="151216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15816" y="252647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6cm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56065" y="389263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7cm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04048" y="504453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6cm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56213" y="485986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7cm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3567" y="1412776"/>
            <a:ext cx="2736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= base x height</a:t>
            </a:r>
          </a:p>
          <a:p>
            <a:r>
              <a:rPr lang="en-GB" dirty="0"/>
              <a:t>Area = 6 x 7= 42cm</a:t>
            </a:r>
            <a:r>
              <a:rPr lang="en-GB" baseline="30000" dirty="0"/>
              <a:t>2</a:t>
            </a:r>
            <a:endParaRPr lang="en-GB" dirty="0"/>
          </a:p>
          <a:p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110544" y="1874441"/>
            <a:ext cx="34089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= base x height</a:t>
            </a:r>
          </a:p>
          <a:p>
            <a:r>
              <a:rPr lang="en-GB" dirty="0"/>
              <a:t>Area = 7 x 5 = 35cm</a:t>
            </a:r>
            <a:r>
              <a:rPr lang="en-GB" baseline="30000" dirty="0"/>
              <a:t>2</a:t>
            </a:r>
            <a:endParaRPr lang="en-GB" dirty="0"/>
          </a:p>
          <a:p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371877" y="387917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9cm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08285" y="378554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5cm</a:t>
            </a:r>
          </a:p>
        </p:txBody>
      </p:sp>
    </p:spTree>
    <p:extLst>
      <p:ext uri="{BB962C8B-B14F-4D97-AF65-F5344CB8AC3E}">
        <p14:creationId xmlns:p14="http://schemas.microsoft.com/office/powerpoint/2010/main" val="87819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/>
              <a:t>Can you find the area of this parallelogram using 2 different sets of measurements?</a:t>
            </a:r>
          </a:p>
        </p:txBody>
      </p:sp>
      <p:sp>
        <p:nvSpPr>
          <p:cNvPr id="4" name="Parallelogram 3"/>
          <p:cNvSpPr/>
          <p:nvPr/>
        </p:nvSpPr>
        <p:spPr>
          <a:xfrm>
            <a:off x="1043608" y="3212976"/>
            <a:ext cx="4320480" cy="201622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723220" y="277591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16cm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352350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8cm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01235" y="370817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6cm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1494" y="377844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12cm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427984" y="3268949"/>
            <a:ext cx="4936" cy="1951026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450504" y="3725716"/>
            <a:ext cx="3553544" cy="1037492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580112" y="2498920"/>
            <a:ext cx="34089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= base x height</a:t>
            </a:r>
          </a:p>
          <a:p>
            <a:r>
              <a:rPr lang="en-GB" dirty="0"/>
              <a:t>Area = 16 x 6 = 96cm</a:t>
            </a:r>
            <a:r>
              <a:rPr lang="en-GB" baseline="30000" dirty="0"/>
              <a:t>2</a:t>
            </a:r>
            <a:endParaRPr lang="en-GB" dirty="0"/>
          </a:p>
          <a:p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655206" y="4018513"/>
            <a:ext cx="34089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= base x height</a:t>
            </a:r>
          </a:p>
          <a:p>
            <a:r>
              <a:rPr lang="en-GB" dirty="0"/>
              <a:t>Area = 8 x 12 = 96cm</a:t>
            </a:r>
            <a:r>
              <a:rPr lang="en-GB" baseline="30000" dirty="0"/>
              <a:t>2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68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8490"/>
            <a:ext cx="5506576" cy="6689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9028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52" y="260648"/>
            <a:ext cx="5707928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223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57" y="297488"/>
            <a:ext cx="8068675" cy="6560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273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How to find the area of a parallelogram.</a:t>
            </a:r>
          </a:p>
        </p:txBody>
      </p:sp>
      <p:sp>
        <p:nvSpPr>
          <p:cNvPr id="8" name="Parallelogram 7"/>
          <p:cNvSpPr/>
          <p:nvPr/>
        </p:nvSpPr>
        <p:spPr>
          <a:xfrm>
            <a:off x="3768900" y="692696"/>
            <a:ext cx="2232248" cy="115212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0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The area of a parallelogram is base x height.</a:t>
            </a:r>
          </a:p>
        </p:txBody>
      </p:sp>
      <p:sp>
        <p:nvSpPr>
          <p:cNvPr id="4" name="Parallelogram 3"/>
          <p:cNvSpPr/>
          <p:nvPr/>
        </p:nvSpPr>
        <p:spPr>
          <a:xfrm>
            <a:off x="1835696" y="2348880"/>
            <a:ext cx="5688632" cy="2664296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427984" y="515719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8cm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300192" y="2492896"/>
            <a:ext cx="72008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868144" y="325199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5cm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24852" y="5877272"/>
            <a:ext cx="2999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= 8  x 5 = 40cm</a:t>
            </a:r>
            <a:r>
              <a:rPr lang="en-GB" baseline="30000" dirty="0"/>
              <a:t>2</a:t>
            </a:r>
            <a:endParaRPr lang="en-GB" dirty="0"/>
          </a:p>
          <a:p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796136" y="2348880"/>
            <a:ext cx="9144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731727" y="2644511"/>
            <a:ext cx="762785" cy="76278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6584776" y="2397512"/>
            <a:ext cx="16746" cy="2570955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771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Here’s why: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19672" y="2564904"/>
            <a:ext cx="6348953" cy="265134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141277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parallelogram can be split up into a rectangle and 2 triangles – each with the same area.</a:t>
            </a:r>
          </a:p>
        </p:txBody>
      </p:sp>
      <p:sp>
        <p:nvSpPr>
          <p:cNvPr id="6" name="Right Triangle 5"/>
          <p:cNvSpPr/>
          <p:nvPr/>
        </p:nvSpPr>
        <p:spPr>
          <a:xfrm rot="16200000">
            <a:off x="638729" y="3545846"/>
            <a:ext cx="2609959" cy="648072"/>
          </a:xfrm>
          <a:prstGeom prst="rt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Triangle 6"/>
          <p:cNvSpPr/>
          <p:nvPr/>
        </p:nvSpPr>
        <p:spPr>
          <a:xfrm rot="5400000">
            <a:off x="6327360" y="3555295"/>
            <a:ext cx="2609959" cy="648072"/>
          </a:xfrm>
          <a:prstGeom prst="rt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067944" y="543161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10cm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0152" y="358741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5cm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601522" y="2640447"/>
            <a:ext cx="16746" cy="2570955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06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Here’s why: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19672" y="2564904"/>
            <a:ext cx="6348953" cy="265134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1412776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you move one triangle to the other end, you get a rectangle.</a:t>
            </a:r>
          </a:p>
        </p:txBody>
      </p:sp>
      <p:sp>
        <p:nvSpPr>
          <p:cNvPr id="6" name="Right Triangle 5"/>
          <p:cNvSpPr/>
          <p:nvPr/>
        </p:nvSpPr>
        <p:spPr>
          <a:xfrm rot="16200000">
            <a:off x="638729" y="3545846"/>
            <a:ext cx="2609959" cy="648072"/>
          </a:xfrm>
          <a:prstGeom prst="rt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7244103" y="2308150"/>
            <a:ext cx="1152128" cy="3123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Triangle 6"/>
          <p:cNvSpPr/>
          <p:nvPr/>
        </p:nvSpPr>
        <p:spPr>
          <a:xfrm rot="5400000">
            <a:off x="6274206" y="3545845"/>
            <a:ext cx="2609959" cy="648072"/>
          </a:xfrm>
          <a:prstGeom prst="rt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87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0.00741 C -0.04844 -0.00555 -0.02917 -0.00555 -0.05834 -0.00555 L -0.06841 -0.00741 C -0.10122 -0.01481 -0.13421 -0.00741 -0.16736 -0.00741 C -0.1948 -0.00347 -0.22188 -0.00139 -0.24931 0.0007 C -0.31841 0.00926 -0.2507 0.0037 -0.42171 0.00625 C -0.45938 0.01667 -0.56493 0.00301 -0.60469 0.00232 C -0.61511 0.00023 -0.61077 0.0007 -0.61806 0.0007 " pathEditMode="relative" rAng="0" ptsTypes="fAfffff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03" y="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n-GB" sz="3200" dirty="0"/>
              <a:t>The area of a rectangle is length x width.</a:t>
            </a:r>
            <a:br>
              <a:rPr lang="en-GB" sz="3200" dirty="0"/>
            </a:br>
            <a:r>
              <a:rPr lang="en-GB" sz="3200" dirty="0"/>
              <a:t>This is the same as base x height in the original parallelogram.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619672" y="2564904"/>
            <a:ext cx="6348953" cy="265134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6" name="Right Triangle 5"/>
          <p:cNvSpPr/>
          <p:nvPr/>
        </p:nvSpPr>
        <p:spPr>
          <a:xfrm rot="16200000">
            <a:off x="638729" y="3545846"/>
            <a:ext cx="2609959" cy="648072"/>
          </a:xfrm>
          <a:prstGeom prst="rt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7244103" y="2308150"/>
            <a:ext cx="1152128" cy="3123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Triangle 6"/>
          <p:cNvSpPr/>
          <p:nvPr/>
        </p:nvSpPr>
        <p:spPr>
          <a:xfrm rot="5400000">
            <a:off x="638727" y="3566373"/>
            <a:ext cx="2609959" cy="648072"/>
          </a:xfrm>
          <a:prstGeom prst="rt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067944" y="543161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10cm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12312" y="352107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5cm</a:t>
            </a:r>
          </a:p>
        </p:txBody>
      </p:sp>
    </p:spTree>
    <p:extLst>
      <p:ext uri="{BB962C8B-B14F-4D97-AF65-F5344CB8AC3E}">
        <p14:creationId xmlns:p14="http://schemas.microsoft.com/office/powerpoint/2010/main" val="2262510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Find the area of these parallelograms:</a:t>
            </a:r>
          </a:p>
        </p:txBody>
      </p:sp>
      <p:sp>
        <p:nvSpPr>
          <p:cNvPr id="4" name="Parallelogram 3"/>
          <p:cNvSpPr/>
          <p:nvPr/>
        </p:nvSpPr>
        <p:spPr>
          <a:xfrm>
            <a:off x="1560221" y="2337729"/>
            <a:ext cx="2026425" cy="242538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arallelogram 4"/>
          <p:cNvSpPr/>
          <p:nvPr/>
        </p:nvSpPr>
        <p:spPr>
          <a:xfrm>
            <a:off x="4559652" y="3332561"/>
            <a:ext cx="3489838" cy="567886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017797" y="2356356"/>
            <a:ext cx="1" cy="2406762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613082" y="3280780"/>
            <a:ext cx="0" cy="619667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07704" y="506228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4cm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67744" y="340594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6cm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09519" y="402445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15cm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38737" y="340594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2cm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3567" y="1412776"/>
            <a:ext cx="2736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= base x height</a:t>
            </a:r>
          </a:p>
          <a:p>
            <a:r>
              <a:rPr lang="en-GB" dirty="0"/>
              <a:t>Area = 4 x 6 = 24cm</a:t>
            </a:r>
            <a:r>
              <a:rPr lang="en-GB" baseline="30000" dirty="0"/>
              <a:t>2</a:t>
            </a:r>
            <a:endParaRPr lang="en-GB" dirty="0"/>
          </a:p>
          <a:p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110544" y="1874441"/>
            <a:ext cx="34089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= base x height</a:t>
            </a:r>
          </a:p>
          <a:p>
            <a:r>
              <a:rPr lang="en-GB" dirty="0"/>
              <a:t>Area = 15 x 2 = 30cm</a:t>
            </a:r>
            <a:r>
              <a:rPr lang="en-GB" baseline="30000" dirty="0"/>
              <a:t>2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082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Find the area of these parallelograms:</a:t>
            </a:r>
          </a:p>
        </p:txBody>
      </p:sp>
      <p:sp>
        <p:nvSpPr>
          <p:cNvPr id="4" name="Parallelogram 3"/>
          <p:cNvSpPr/>
          <p:nvPr/>
        </p:nvSpPr>
        <p:spPr>
          <a:xfrm>
            <a:off x="1043608" y="2964751"/>
            <a:ext cx="2903079" cy="1871391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arallelogram 4"/>
          <p:cNvSpPr/>
          <p:nvPr/>
        </p:nvSpPr>
        <p:spPr>
          <a:xfrm>
            <a:off x="4559652" y="3332560"/>
            <a:ext cx="3489838" cy="2851423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35697" y="2964751"/>
            <a:ext cx="0" cy="1871391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632480" y="3405946"/>
            <a:ext cx="0" cy="2778037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56496" y="252647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6cm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00418" y="371578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3cm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52120" y="63093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9cm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61526" y="456578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8cm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3567" y="1412776"/>
            <a:ext cx="27363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= base x height</a:t>
            </a:r>
          </a:p>
          <a:p>
            <a:r>
              <a:rPr lang="en-GB" dirty="0"/>
              <a:t>Area = 6 x 3= 18cm</a:t>
            </a:r>
            <a:r>
              <a:rPr lang="en-GB" baseline="30000" dirty="0"/>
              <a:t>2</a:t>
            </a:r>
            <a:endParaRPr lang="en-GB" dirty="0"/>
          </a:p>
          <a:p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110544" y="1874441"/>
            <a:ext cx="34089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= base x height</a:t>
            </a:r>
          </a:p>
          <a:p>
            <a:r>
              <a:rPr lang="en-GB" dirty="0"/>
              <a:t>Area = 9 x 8 = 72cm</a:t>
            </a:r>
            <a:r>
              <a:rPr lang="en-GB" baseline="30000" dirty="0"/>
              <a:t>2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74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</TotalTime>
  <Words>254</Words>
  <Application>Microsoft Macintosh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Lucida Sans Unicode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How to find the area of a parallelogram.</vt:lpstr>
      <vt:lpstr>The area of a parallelogram is base x height.</vt:lpstr>
      <vt:lpstr>Here’s why:</vt:lpstr>
      <vt:lpstr>Here’s why:</vt:lpstr>
      <vt:lpstr>The area of a rectangle is length x width. This is the same as base x height in the original parallelogram.</vt:lpstr>
      <vt:lpstr>Find the area of these parallelograms:</vt:lpstr>
      <vt:lpstr>Find the area of these parallelograms:</vt:lpstr>
      <vt:lpstr>Find the area of these parallelograms. Be careful to pick the right measurements.</vt:lpstr>
      <vt:lpstr>Can you find the area of this parallelogram using 2 different sets of measurements?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Dawks Dawks(014841)</cp:lastModifiedBy>
  <cp:revision>23</cp:revision>
  <dcterms:created xsi:type="dcterms:W3CDTF">2014-05-01T14:53:08Z</dcterms:created>
  <dcterms:modified xsi:type="dcterms:W3CDTF">2020-04-11T13:45:17Z</dcterms:modified>
</cp:coreProperties>
</file>