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61" r:id="rId5"/>
    <p:sldId id="265" r:id="rId6"/>
    <p:sldId id="264" r:id="rId7"/>
    <p:sldId id="263" r:id="rId8"/>
    <p:sldId id="266" r:id="rId9"/>
    <p:sldId id="259" r:id="rId10"/>
    <p:sldId id="331" r:id="rId11"/>
    <p:sldId id="332" r:id="rId12"/>
    <p:sldId id="333" r:id="rId13"/>
    <p:sldId id="334" r:id="rId14"/>
    <p:sldId id="335" r:id="rId15"/>
    <p:sldId id="336" r:id="rId16"/>
    <p:sldId id="327" r:id="rId17"/>
    <p:sldId id="330" r:id="rId18"/>
    <p:sldId id="328" r:id="rId19"/>
    <p:sldId id="329" r:id="rId20"/>
    <p:sldId id="260" r:id="rId21"/>
    <p:sldId id="337" r:id="rId22"/>
    <p:sldId id="338" r:id="rId23"/>
    <p:sldId id="339" r:id="rId24"/>
    <p:sldId id="340" r:id="rId25"/>
    <p:sldId id="342" r:id="rId26"/>
    <p:sldId id="274" r:id="rId27"/>
    <p:sldId id="275" r:id="rId28"/>
    <p:sldId id="277" r:id="rId29"/>
    <p:sldId id="276" r:id="rId30"/>
    <p:sldId id="267" r:id="rId31"/>
    <p:sldId id="278" r:id="rId32"/>
    <p:sldId id="279" r:id="rId33"/>
    <p:sldId id="280" r:id="rId34"/>
    <p:sldId id="281" r:id="rId35"/>
    <p:sldId id="268" r:id="rId36"/>
    <p:sldId id="270" r:id="rId37"/>
    <p:sldId id="271" r:id="rId38"/>
    <p:sldId id="269" r:id="rId39"/>
    <p:sldId id="272" r:id="rId40"/>
    <p:sldId id="273" r:id="rId41"/>
    <p:sldId id="282" r:id="rId42"/>
    <p:sldId id="283" r:id="rId43"/>
    <p:sldId id="288" r:id="rId44"/>
    <p:sldId id="289" r:id="rId45"/>
    <p:sldId id="284" r:id="rId46"/>
    <p:sldId id="285" r:id="rId47"/>
    <p:sldId id="291" r:id="rId48"/>
    <p:sldId id="286" r:id="rId49"/>
    <p:sldId id="287" r:id="rId50"/>
    <p:sldId id="290" r:id="rId51"/>
    <p:sldId id="294" r:id="rId52"/>
    <p:sldId id="295" r:id="rId53"/>
    <p:sldId id="296" r:id="rId54"/>
    <p:sldId id="297" r:id="rId55"/>
    <p:sldId id="298" r:id="rId56"/>
    <p:sldId id="299" r:id="rId57"/>
    <p:sldId id="292" r:id="rId58"/>
    <p:sldId id="300" r:id="rId59"/>
    <p:sldId id="301" r:id="rId60"/>
    <p:sldId id="302" r:id="rId61"/>
    <p:sldId id="303" r:id="rId62"/>
    <p:sldId id="305" r:id="rId63"/>
    <p:sldId id="304" r:id="rId64"/>
    <p:sldId id="293" r:id="rId65"/>
    <p:sldId id="306" r:id="rId66"/>
    <p:sldId id="307" r:id="rId67"/>
    <p:sldId id="309" r:id="rId68"/>
    <p:sldId id="308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79D8-F18C-48BF-BB36-4EBE2552D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9B64F-D048-478C-A275-DE3DE254C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3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1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1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969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468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15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49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1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933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678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19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37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41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2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8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9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0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8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B2DF-F07E-4A3B-B30B-6CE7EE485B4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BEDDB-E019-4316-92B3-99E91890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059" y="25014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Year 1 Maths </a:t>
            </a:r>
            <a:br>
              <a:rPr lang="en-GB" b="1" dirty="0" smtClean="0"/>
            </a:br>
            <a:r>
              <a:rPr lang="en-GB" b="1" dirty="0" smtClean="0"/>
              <a:t>week beginning 1</a:t>
            </a:r>
            <a:r>
              <a:rPr lang="en-GB" b="1" baseline="30000" dirty="0" smtClean="0"/>
              <a:t>st</a:t>
            </a:r>
            <a:r>
              <a:rPr lang="en-GB" b="1" dirty="0" smtClean="0"/>
              <a:t> May 2020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Multiplication and Division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961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0"/>
          <p:cNvSpPr>
            <a:spLocks noGrp="1"/>
          </p:cNvSpPr>
          <p:nvPr>
            <p:ph type="title"/>
          </p:nvPr>
        </p:nvSpPr>
        <p:spPr>
          <a:xfrm>
            <a:off x="1981201" y="517526"/>
            <a:ext cx="8220075" cy="995363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Double it!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answer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27538" y="4927600"/>
            <a:ext cx="35285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6600" dirty="0">
                <a:ea typeface="Sassoon Infant Rg" pitchFamily="50" charset="0"/>
                <a:cs typeface="Sassoon Infant Rg" pitchFamily="50" charset="0"/>
              </a:rPr>
              <a:t>1 + 1 = 2</a:t>
            </a: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211264"/>
            <a:ext cx="41021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568951" y="2727325"/>
            <a:ext cx="288925" cy="2873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364289" y="2727325"/>
            <a:ext cx="287337" cy="2873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0"/>
          <p:cNvSpPr>
            <a:spLocks noGrp="1"/>
          </p:cNvSpPr>
          <p:nvPr>
            <p:ph type="title"/>
          </p:nvPr>
        </p:nvSpPr>
        <p:spPr>
          <a:xfrm>
            <a:off x="1981201" y="517526"/>
            <a:ext cx="8220075" cy="995363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Double it!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answer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211264"/>
            <a:ext cx="41021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568951" y="2727325"/>
            <a:ext cx="288925" cy="2873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37176" y="3148014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713414" y="3148014"/>
            <a:ext cx="287337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76976" y="2727326"/>
            <a:ext cx="663575" cy="709613"/>
            <a:chOff x="4753010" y="2726724"/>
            <a:chExt cx="663367" cy="709465"/>
          </a:xfrm>
        </p:grpSpPr>
        <p:sp>
          <p:nvSpPr>
            <p:cNvPr id="14" name="Oval 13"/>
            <p:cNvSpPr/>
            <p:nvPr/>
          </p:nvSpPr>
          <p:spPr>
            <a:xfrm>
              <a:off x="4840296" y="2726724"/>
              <a:ext cx="287247" cy="2888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753010" y="3147324"/>
              <a:ext cx="288834" cy="2888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27543" y="3147324"/>
              <a:ext cx="288834" cy="2888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427538" y="4927601"/>
            <a:ext cx="3535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6600">
                <a:ea typeface="Sassoon Infant Rg" pitchFamily="50" charset="0"/>
                <a:cs typeface="Sassoon Infant Rg" pitchFamily="50" charset="0"/>
              </a:rPr>
              <a:t>3 + 3 = 6</a:t>
            </a:r>
          </a:p>
        </p:txBody>
      </p:sp>
    </p:spTree>
    <p:extLst>
      <p:ext uri="{BB962C8B-B14F-4D97-AF65-F5344CB8AC3E}">
        <p14:creationId xmlns:p14="http://schemas.microsoft.com/office/powerpoint/2010/main" val="3335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0"/>
          <p:cNvSpPr>
            <a:spLocks noGrp="1"/>
          </p:cNvSpPr>
          <p:nvPr>
            <p:ph type="title"/>
          </p:nvPr>
        </p:nvSpPr>
        <p:spPr>
          <a:xfrm>
            <a:off x="1981201" y="517526"/>
            <a:ext cx="8220075" cy="995363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Double it!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answer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71975" y="4927601"/>
            <a:ext cx="39830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6600">
                <a:ea typeface="Sassoon Infant Rg" pitchFamily="50" charset="0"/>
                <a:cs typeface="Sassoon Infant Rg" pitchFamily="50" charset="0"/>
              </a:rPr>
              <a:t>5 + 5 = 10</a:t>
            </a:r>
          </a:p>
        </p:txBody>
      </p:sp>
      <p:pic>
        <p:nvPicPr>
          <p:cNvPr id="717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211264"/>
            <a:ext cx="41021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568951" y="2727325"/>
            <a:ext cx="288925" cy="2873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37176" y="3148014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713414" y="3148014"/>
            <a:ext cx="287337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370514" y="3563939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721351" y="3563939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251576" y="2727325"/>
            <a:ext cx="688975" cy="1125538"/>
            <a:chOff x="4727400" y="2726724"/>
            <a:chExt cx="688977" cy="1125922"/>
          </a:xfrm>
        </p:grpSpPr>
        <p:grpSp>
          <p:nvGrpSpPr>
            <p:cNvPr id="7180" name="Group 3"/>
            <p:cNvGrpSpPr>
              <a:grpSpLocks/>
            </p:cNvGrpSpPr>
            <p:nvPr/>
          </p:nvGrpSpPr>
          <p:grpSpPr bwMode="auto">
            <a:xfrm>
              <a:off x="4753010" y="2726724"/>
              <a:ext cx="663367" cy="709465"/>
              <a:chOff x="4753010" y="2726724"/>
              <a:chExt cx="663367" cy="70946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840113" y="2726724"/>
                <a:ext cx="287338" cy="289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752800" y="3147556"/>
                <a:ext cx="288926" cy="289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127451" y="3147556"/>
                <a:ext cx="288926" cy="289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4727400" y="3563622"/>
              <a:ext cx="288926" cy="289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078239" y="3563622"/>
              <a:ext cx="287338" cy="289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45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answer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81501" y="3357563"/>
            <a:ext cx="6559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6600">
                <a:ea typeface="Sassoon Infant Rg" pitchFamily="50" charset="0"/>
                <a:cs typeface="Sassoon Infant Rg" pitchFamily="50" charset="0"/>
              </a:rPr>
              <a:t>3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678113"/>
            <a:ext cx="2220912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020" flipH="1">
            <a:off x="2247901" y="584200"/>
            <a:ext cx="59928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itle 20"/>
          <p:cNvSpPr>
            <a:spLocks noGrp="1"/>
          </p:cNvSpPr>
          <p:nvPr>
            <p:ph type="title"/>
          </p:nvPr>
        </p:nvSpPr>
        <p:spPr>
          <a:xfrm>
            <a:off x="2366964" y="1103314"/>
            <a:ext cx="4313237" cy="1704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400" dirty="0">
                <a:latin typeface="+mn-lt"/>
              </a:rPr>
              <a:t>I’m thinking of a number. I’ve </a:t>
            </a:r>
            <a:r>
              <a:rPr lang="en-GB" altLang="en-US" sz="2400" dirty="0"/>
              <a:t>doubled</a:t>
            </a:r>
            <a:r>
              <a:rPr lang="en-GB" altLang="en-US" sz="2400" dirty="0">
                <a:latin typeface="+mn-lt"/>
              </a:rPr>
              <a:t> it and my answer is 6. What number was I thinking of?</a:t>
            </a:r>
          </a:p>
        </p:txBody>
      </p:sp>
    </p:spTree>
    <p:extLst>
      <p:ext uri="{BB962C8B-B14F-4D97-AF65-F5344CB8AC3E}">
        <p14:creationId xmlns:p14="http://schemas.microsoft.com/office/powerpoint/2010/main" val="33053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answer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22763" y="3471864"/>
            <a:ext cx="6588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6600">
                <a:ea typeface="Sassoon Infant Rg" pitchFamily="50" charset="0"/>
                <a:cs typeface="Sassoon Infant Rg" pitchFamily="50" charset="0"/>
              </a:rPr>
              <a:t>4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020" flipH="1">
            <a:off x="2247901" y="584200"/>
            <a:ext cx="59928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le 20"/>
          <p:cNvSpPr>
            <a:spLocks noGrp="1"/>
          </p:cNvSpPr>
          <p:nvPr>
            <p:ph type="title"/>
          </p:nvPr>
        </p:nvSpPr>
        <p:spPr>
          <a:xfrm>
            <a:off x="2366964" y="1103314"/>
            <a:ext cx="4346575" cy="1704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400" dirty="0">
                <a:latin typeface="+mn-lt"/>
              </a:rPr>
              <a:t>I’m thinking of a number. I’ve </a:t>
            </a:r>
            <a:r>
              <a:rPr lang="en-GB" altLang="en-US" sz="2400" dirty="0"/>
              <a:t>doubled</a:t>
            </a:r>
            <a:r>
              <a:rPr lang="en-GB" altLang="en-US" sz="2400" dirty="0">
                <a:latin typeface="+mn-lt"/>
              </a:rPr>
              <a:t> it and my answer is 8. What number was I thinking of?</a:t>
            </a:r>
          </a:p>
        </p:txBody>
      </p:sp>
      <p:pic>
        <p:nvPicPr>
          <p:cNvPr id="92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232026"/>
            <a:ext cx="19367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6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515" y="550365"/>
            <a:ext cx="6242310" cy="59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8015"/>
            <a:ext cx="10212958" cy="52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66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Twist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3" y="629042"/>
            <a:ext cx="7126544" cy="58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5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501" y="-9054"/>
            <a:ext cx="6415790" cy="68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3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548640"/>
            <a:ext cx="10726783" cy="562832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Day 1 - Double numbers up to at least 10</a:t>
            </a:r>
          </a:p>
          <a:p>
            <a:r>
              <a:rPr lang="en-GB" dirty="0" smtClean="0"/>
              <a:t>Day 2 - Halve numbers up to (at least) 20</a:t>
            </a:r>
          </a:p>
          <a:p>
            <a:r>
              <a:rPr lang="en-GB" dirty="0" smtClean="0"/>
              <a:t>Day 3 - Count (from zero) in equal steps of 2s</a:t>
            </a:r>
          </a:p>
          <a:p>
            <a:r>
              <a:rPr lang="en-GB" dirty="0" smtClean="0"/>
              <a:t>Day 4 - Count (from zero) in equal steps of 5s</a:t>
            </a:r>
          </a:p>
          <a:p>
            <a:r>
              <a:rPr lang="en-GB" dirty="0" smtClean="0"/>
              <a:t>Day 5 - Count (from zero) in equal steps of 10s</a:t>
            </a:r>
          </a:p>
          <a:p>
            <a:r>
              <a:rPr lang="en-GB" dirty="0" smtClean="0"/>
              <a:t>Day 6 - Solve one-step problems involving multiplication using equal groups</a:t>
            </a:r>
          </a:p>
          <a:p>
            <a:r>
              <a:rPr lang="en-GB" dirty="0" smtClean="0"/>
              <a:t>Day 7 - Solve one-step problems involving multiplication using repeated addition</a:t>
            </a:r>
          </a:p>
          <a:p>
            <a:r>
              <a:rPr lang="en-GB" dirty="0" smtClean="0"/>
              <a:t>Day 8 - Solve one-step problems involving multiplication using arrays</a:t>
            </a:r>
          </a:p>
          <a:p>
            <a:r>
              <a:rPr lang="en-GB" dirty="0" smtClean="0"/>
              <a:t>Day 9 - Solve one-step problems involving division (grouping)</a:t>
            </a:r>
          </a:p>
          <a:p>
            <a:r>
              <a:rPr lang="en-GB" dirty="0" smtClean="0"/>
              <a:t>Day 10 - Solve one-step problems involving division (sharing)</a:t>
            </a:r>
          </a:p>
        </p:txBody>
      </p:sp>
    </p:spTree>
    <p:extLst>
      <p:ext uri="{BB962C8B-B14F-4D97-AF65-F5344CB8AC3E}">
        <p14:creationId xmlns:p14="http://schemas.microsoft.com/office/powerpoint/2010/main" val="14115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Day 3</a:t>
            </a:r>
            <a:br>
              <a:rPr lang="en-GB" dirty="0" smtClean="0"/>
            </a:br>
            <a:r>
              <a:rPr lang="en-GB" dirty="0" smtClean="0"/>
              <a:t>Counting in 2s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44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1981201" y="517526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Halve it!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279650" y="1325564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ea typeface="Sassoon Infant Rg" pitchFamily="50" charset="0"/>
                <a:cs typeface="Sassoon Infant Rg" pitchFamily="50" charset="0"/>
              </a:rPr>
              <a:t>I had 6 sweets. I gave half to my sister.</a:t>
            </a:r>
            <a:br>
              <a:rPr lang="en-GB" altLang="en-US">
                <a:ea typeface="Sassoon Infant Rg" pitchFamily="50" charset="0"/>
                <a:cs typeface="Sassoon Infant Rg" pitchFamily="50" charset="0"/>
              </a:rPr>
            </a:br>
            <a:r>
              <a:rPr lang="en-GB" altLang="en-US">
                <a:ea typeface="Sassoon Infant Rg" pitchFamily="50" charset="0"/>
                <a:cs typeface="Sassoon Infant Rg" pitchFamily="50" charset="0"/>
              </a:rPr>
              <a:t>How many sweets did I have left?</a:t>
            </a:r>
            <a:endParaRPr lang="en-US" altLang="en-US">
              <a:ea typeface="Sassoon Infant Rg" pitchFamily="50" charset="0"/>
              <a:cs typeface="Sassoon Infant Rg" pitchFamily="50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answer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376614" y="5262563"/>
            <a:ext cx="6559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6600">
                <a:ea typeface="Sassoon Infant Rg" pitchFamily="50" charset="0"/>
                <a:cs typeface="Sassoon Infant Rg" pitchFamily="50" charset="0"/>
              </a:rPr>
              <a:t>3</a:t>
            </a:r>
          </a:p>
        </p:txBody>
      </p:sp>
      <p:pic>
        <p:nvPicPr>
          <p:cNvPr id="102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9742">
            <a:off x="3903663" y="3862388"/>
            <a:ext cx="142716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1" y="2768601"/>
            <a:ext cx="1565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276">
            <a:off x="5072063" y="3217864"/>
            <a:ext cx="14414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9742">
            <a:off x="6697664" y="3430589"/>
            <a:ext cx="1425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4321175"/>
            <a:ext cx="15652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276">
            <a:off x="5995988" y="2359026"/>
            <a:ext cx="14398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1981201" y="517526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Halve it!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279650" y="1325564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ea typeface="Sassoon Infant Rg" pitchFamily="50" charset="0"/>
                <a:cs typeface="Sassoon Infant Rg" pitchFamily="50" charset="0"/>
              </a:rPr>
              <a:t>I had 6 sweets. I gave half to my sister.</a:t>
            </a:r>
            <a:br>
              <a:rPr lang="en-GB" altLang="en-US">
                <a:ea typeface="Sassoon Infant Rg" pitchFamily="50" charset="0"/>
                <a:cs typeface="Sassoon Infant Rg" pitchFamily="50" charset="0"/>
              </a:rPr>
            </a:br>
            <a:r>
              <a:rPr lang="en-GB" altLang="en-US">
                <a:ea typeface="Sassoon Infant Rg" pitchFamily="50" charset="0"/>
                <a:cs typeface="Sassoon Infant Rg" pitchFamily="50" charset="0"/>
              </a:rPr>
              <a:t>How many sweets did I have left?</a:t>
            </a:r>
            <a:endParaRPr lang="en-US" altLang="en-US">
              <a:ea typeface="Sassoon Infant Rg" pitchFamily="50" charset="0"/>
              <a:cs typeface="Sassoon Infant Rg" pitchFamily="50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answer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376614" y="5262563"/>
            <a:ext cx="6559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6600">
                <a:ea typeface="Sassoon Infant Rg" pitchFamily="50" charset="0"/>
                <a:cs typeface="Sassoon Infant Rg" pitchFamily="50" charset="0"/>
              </a:rPr>
              <a:t>3</a:t>
            </a:r>
          </a:p>
        </p:txBody>
      </p:sp>
      <p:pic>
        <p:nvPicPr>
          <p:cNvPr id="1127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9742">
            <a:off x="3903663" y="3862388"/>
            <a:ext cx="142716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1" y="2768601"/>
            <a:ext cx="1565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276">
            <a:off x="5072063" y="3217864"/>
            <a:ext cx="14414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9742">
            <a:off x="6697664" y="3430589"/>
            <a:ext cx="1425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4321175"/>
            <a:ext cx="15652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276">
            <a:off x="5995988" y="2359026"/>
            <a:ext cx="14398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answer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81501" y="3357564"/>
            <a:ext cx="6588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6600">
                <a:ea typeface="Sassoon Infant Rg" pitchFamily="50" charset="0"/>
                <a:cs typeface="Sassoon Infant Rg" pitchFamily="50" charset="0"/>
              </a:rPr>
              <a:t>4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678113"/>
            <a:ext cx="2220912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020" flipH="1">
            <a:off x="2247901" y="584200"/>
            <a:ext cx="59928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itle 20"/>
          <p:cNvSpPr>
            <a:spLocks noGrp="1"/>
          </p:cNvSpPr>
          <p:nvPr>
            <p:ph type="title"/>
          </p:nvPr>
        </p:nvSpPr>
        <p:spPr>
          <a:xfrm>
            <a:off x="2444750" y="1150939"/>
            <a:ext cx="4103688" cy="1704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400" dirty="0">
                <a:latin typeface="+mn-lt"/>
              </a:rPr>
              <a:t>I’m thinking of a number. I’ve </a:t>
            </a:r>
            <a:r>
              <a:rPr lang="en-GB" altLang="en-US" sz="2400" dirty="0"/>
              <a:t>halved</a:t>
            </a:r>
            <a:r>
              <a:rPr lang="en-GB" altLang="en-US" sz="2400" dirty="0">
                <a:latin typeface="+mn-lt"/>
              </a:rPr>
              <a:t> it and my answer is 2. What was my number?</a:t>
            </a:r>
          </a:p>
        </p:txBody>
      </p:sp>
    </p:spTree>
    <p:extLst>
      <p:ext uri="{BB962C8B-B14F-4D97-AF65-F5344CB8AC3E}">
        <p14:creationId xmlns:p14="http://schemas.microsoft.com/office/powerpoint/2010/main" val="13158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F1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answer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22764" y="3471864"/>
            <a:ext cx="669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6600">
                <a:ea typeface="Sassoon Infant Rg" pitchFamily="50" charset="0"/>
                <a:cs typeface="Sassoon Infant Rg" pitchFamily="50" charset="0"/>
              </a:rPr>
              <a:t>8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020" flipH="1">
            <a:off x="2247901" y="584200"/>
            <a:ext cx="59928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le 20"/>
          <p:cNvSpPr>
            <a:spLocks noGrp="1"/>
          </p:cNvSpPr>
          <p:nvPr>
            <p:ph type="title"/>
          </p:nvPr>
        </p:nvSpPr>
        <p:spPr>
          <a:xfrm>
            <a:off x="2532063" y="1176339"/>
            <a:ext cx="4102100" cy="1704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400" dirty="0">
                <a:latin typeface="+mn-lt"/>
              </a:rPr>
              <a:t>I’m thinking of a number. I’ve </a:t>
            </a:r>
            <a:r>
              <a:rPr lang="en-GB" altLang="en-US" sz="2400" dirty="0"/>
              <a:t>halved</a:t>
            </a:r>
            <a:r>
              <a:rPr lang="en-GB" altLang="en-US" sz="2400" dirty="0">
                <a:latin typeface="+mn-lt"/>
              </a:rPr>
              <a:t> it and my answer is 4. What was my number?</a:t>
            </a:r>
          </a:p>
        </p:txBody>
      </p:sp>
      <p:pic>
        <p:nvPicPr>
          <p:cNvPr id="133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232026"/>
            <a:ext cx="19367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1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Counting in 2s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827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4" y="1064302"/>
            <a:ext cx="11190031" cy="55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67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it!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787"/>
            <a:ext cx="12234917" cy="35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50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Twist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55" y="0"/>
            <a:ext cx="7104206" cy="69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7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53" y="0"/>
            <a:ext cx="10515600" cy="1325563"/>
          </a:xfrm>
        </p:spPr>
        <p:txBody>
          <a:bodyPr/>
          <a:lstStyle/>
          <a:p>
            <a:r>
              <a:rPr lang="en-GB" dirty="0" smtClean="0"/>
              <a:t>Explore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09" y="230214"/>
            <a:ext cx="9201720" cy="63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2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Maths Day 1</a:t>
            </a:r>
            <a:br>
              <a:rPr lang="en-GB" b="1" dirty="0" smtClean="0"/>
            </a:br>
            <a:r>
              <a:rPr lang="en-GB" b="1" dirty="0" smtClean="0"/>
              <a:t>Doubling numbers to 10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1939131"/>
            <a:ext cx="50196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Day 4</a:t>
            </a:r>
            <a:br>
              <a:rPr lang="en-GB" dirty="0" smtClean="0"/>
            </a:br>
            <a:r>
              <a:rPr lang="en-GB" dirty="0" smtClean="0"/>
              <a:t>Counting in 5s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514" y="231809"/>
            <a:ext cx="9382515" cy="64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4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42" y="3158391"/>
            <a:ext cx="10761258" cy="22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22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Twist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01" y="125282"/>
            <a:ext cx="8154650" cy="66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24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9" y="28786"/>
            <a:ext cx="10515600" cy="1325563"/>
          </a:xfrm>
        </p:spPr>
        <p:txBody>
          <a:bodyPr/>
          <a:lstStyle/>
          <a:p>
            <a:r>
              <a:rPr lang="en-GB" dirty="0" smtClean="0"/>
              <a:t>Explore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081" y="28786"/>
            <a:ext cx="5141627" cy="69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70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Day 5</a:t>
            </a:r>
            <a:br>
              <a:rPr lang="en-GB" dirty="0" smtClean="0"/>
            </a:br>
            <a:r>
              <a:rPr lang="en-GB" dirty="0" smtClean="0"/>
              <a:t>Counting in 10s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11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54" y="1415256"/>
            <a:ext cx="92868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10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95" y="1441528"/>
            <a:ext cx="10358123" cy="51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18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5" y="1483556"/>
            <a:ext cx="9405469" cy="52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47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383" y="0"/>
            <a:ext cx="704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81" y="365125"/>
            <a:ext cx="10824619" cy="63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Day 6 </a:t>
            </a:r>
            <a:br>
              <a:rPr lang="en-GB" dirty="0" smtClean="0"/>
            </a:br>
            <a:r>
              <a:rPr lang="en-GB" dirty="0" smtClean="0"/>
              <a:t>Multiplication with equal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219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94" y="619673"/>
            <a:ext cx="5416212" cy="58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57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Twist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59" y="0"/>
            <a:ext cx="5688064" cy="66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10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4" y="1241226"/>
            <a:ext cx="8843962" cy="55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52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Day 7</a:t>
            </a:r>
            <a:br>
              <a:rPr lang="en-GB" dirty="0" smtClean="0"/>
            </a:br>
            <a:r>
              <a:rPr lang="en-GB" dirty="0" smtClean="0"/>
              <a:t>Multiplication using repeated addition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26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89" y="896599"/>
            <a:ext cx="6550701" cy="59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53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833437"/>
            <a:ext cx="58674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776287"/>
            <a:ext cx="79724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85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Twist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14" y="0"/>
            <a:ext cx="5216498" cy="6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8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138" y="36249"/>
            <a:ext cx="4821992" cy="61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0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708"/>
            <a:ext cx="10515600" cy="1325563"/>
          </a:xfrm>
        </p:spPr>
        <p:txBody>
          <a:bodyPr/>
          <a:lstStyle/>
          <a:p>
            <a:r>
              <a:rPr lang="en-GB" dirty="0" smtClean="0"/>
              <a:t>Do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15" y="849155"/>
            <a:ext cx="9929445" cy="61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904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Maths Day 8</a:t>
            </a:r>
            <a:br>
              <a:rPr lang="en-GB" dirty="0" smtClean="0"/>
            </a:br>
            <a:r>
              <a:rPr lang="en-GB" dirty="0" smtClean="0"/>
              <a:t>Multiplication using arrays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37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919162"/>
            <a:ext cx="85248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138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166812"/>
            <a:ext cx="76771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031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1478668"/>
            <a:ext cx="9419288" cy="46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3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857250"/>
            <a:ext cx="9182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770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Twist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51" y="598356"/>
            <a:ext cx="7939244" cy="576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319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69" y="1367631"/>
            <a:ext cx="77724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359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Day 9</a:t>
            </a:r>
            <a:br>
              <a:rPr lang="en-GB" dirty="0" smtClean="0"/>
            </a:br>
            <a:r>
              <a:rPr lang="en-GB" dirty="0" smtClean="0"/>
              <a:t>Division by grouping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552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671512"/>
            <a:ext cx="90297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93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962025"/>
            <a:ext cx="87249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4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1029"/>
            <a:ext cx="10515600" cy="1325563"/>
          </a:xfrm>
        </p:spPr>
        <p:txBody>
          <a:bodyPr/>
          <a:lstStyle/>
          <a:p>
            <a:r>
              <a:rPr lang="en-GB" dirty="0" smtClean="0"/>
              <a:t>Twist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58" y="754672"/>
            <a:ext cx="10192483" cy="59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490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133475"/>
            <a:ext cx="87058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904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804862"/>
            <a:ext cx="88296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89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Twist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354" y="0"/>
            <a:ext cx="82296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20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94" y="1825625"/>
            <a:ext cx="8639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038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Day 10</a:t>
            </a:r>
            <a:br>
              <a:rPr lang="en-GB" dirty="0" smtClean="0"/>
            </a:br>
            <a:r>
              <a:rPr lang="en-GB" dirty="0" smtClean="0"/>
              <a:t>Division by sharing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30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938212"/>
            <a:ext cx="81915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003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038225"/>
            <a:ext cx="84772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44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Twist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797" y="564473"/>
            <a:ext cx="75152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051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-1"/>
            <a:ext cx="8641062" cy="59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Explore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6" y="905106"/>
            <a:ext cx="9267092" cy="595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Want to do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https://wrm-13b48.kxcdn.com/wp-content/uploads/2020/homelearning/year-1/Lesson-1-Y1-Summer-Block-1-WO5-Make-doubles-2020.pdf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1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Day 2 </a:t>
            </a:r>
            <a:br>
              <a:rPr lang="en-GB" dirty="0" smtClean="0"/>
            </a:br>
            <a:r>
              <a:rPr lang="en-GB" dirty="0" smtClean="0"/>
              <a:t>Halving numbers to 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384</Words>
  <Application>Microsoft Office PowerPoint</Application>
  <PresentationFormat>Widescreen</PresentationFormat>
  <Paragraphs>77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Calibri Light</vt:lpstr>
      <vt:lpstr>Sassoon Infant Rg</vt:lpstr>
      <vt:lpstr>Twinkl</vt:lpstr>
      <vt:lpstr>Twinkl SemiBold</vt:lpstr>
      <vt:lpstr>Office Theme</vt:lpstr>
      <vt:lpstr>Year 1 Maths  week beginning 1st May 2020  Multiplication and Division</vt:lpstr>
      <vt:lpstr>PowerPoint Presentation</vt:lpstr>
      <vt:lpstr>Maths Day 1 Doubling numbers to 10</vt:lpstr>
      <vt:lpstr>PowerPoint Presentation</vt:lpstr>
      <vt:lpstr>Do it!</vt:lpstr>
      <vt:lpstr>Twist it!</vt:lpstr>
      <vt:lpstr>Explore it!</vt:lpstr>
      <vt:lpstr>Want to do more?</vt:lpstr>
      <vt:lpstr>Maths Day 2  Halving numbers to 20</vt:lpstr>
      <vt:lpstr>Double it!</vt:lpstr>
      <vt:lpstr>Double it!</vt:lpstr>
      <vt:lpstr>Double it!</vt:lpstr>
      <vt:lpstr>I’m thinking of a number. I’ve doubled it and my answer is 6. What number was I thinking of?</vt:lpstr>
      <vt:lpstr>I’m thinking of a number. I’ve doubled it and my answer is 8. What number was I thinking of?</vt:lpstr>
      <vt:lpstr>PowerPoint Presentation</vt:lpstr>
      <vt:lpstr>PowerPoint Presentation</vt:lpstr>
      <vt:lpstr>Do it!</vt:lpstr>
      <vt:lpstr>Twist it!</vt:lpstr>
      <vt:lpstr>Explore it!</vt:lpstr>
      <vt:lpstr>Maths Day 3 Counting in 2s</vt:lpstr>
      <vt:lpstr>Halve it!</vt:lpstr>
      <vt:lpstr>Halve it!</vt:lpstr>
      <vt:lpstr>I’m thinking of a number. I’ve halved it and my answer is 2. What was my number?</vt:lpstr>
      <vt:lpstr>I’m thinking of a number. I’ve halved it and my answer is 4. What was my number?</vt:lpstr>
      <vt:lpstr>Counting in 2s</vt:lpstr>
      <vt:lpstr>PowerPoint Presentation</vt:lpstr>
      <vt:lpstr>Do it!</vt:lpstr>
      <vt:lpstr>Twist it!</vt:lpstr>
      <vt:lpstr>Explore it!</vt:lpstr>
      <vt:lpstr>Maths Day 4 Counting in 5s</vt:lpstr>
      <vt:lpstr>Do it!</vt:lpstr>
      <vt:lpstr>PowerPoint Presentation</vt:lpstr>
      <vt:lpstr>Twist it!</vt:lpstr>
      <vt:lpstr>Explore it!</vt:lpstr>
      <vt:lpstr>Maths Day 5 Counting in 10s</vt:lpstr>
      <vt:lpstr>PowerPoint Presentation</vt:lpstr>
      <vt:lpstr>PowerPoint Presentation</vt:lpstr>
      <vt:lpstr>PowerPoint Presentation</vt:lpstr>
      <vt:lpstr>Explore it!</vt:lpstr>
      <vt:lpstr>Maths Day 6  Multiplication with equal groups</vt:lpstr>
      <vt:lpstr>PowerPoint Presentation</vt:lpstr>
      <vt:lpstr>Twist it!</vt:lpstr>
      <vt:lpstr>Explore it!</vt:lpstr>
      <vt:lpstr>Maths Day 7 Multiplication using repeated addition</vt:lpstr>
      <vt:lpstr>PowerPoint Presentation</vt:lpstr>
      <vt:lpstr>Do it!</vt:lpstr>
      <vt:lpstr>PowerPoint Presentation</vt:lpstr>
      <vt:lpstr>Twist it!</vt:lpstr>
      <vt:lpstr>Explore it!</vt:lpstr>
      <vt:lpstr>Maths Day 8 Multiplication using arrays </vt:lpstr>
      <vt:lpstr>PowerPoint Presentation</vt:lpstr>
      <vt:lpstr>PowerPoint Presentation</vt:lpstr>
      <vt:lpstr>PowerPoint Presentation</vt:lpstr>
      <vt:lpstr>PowerPoint Presentation</vt:lpstr>
      <vt:lpstr>Twist it!</vt:lpstr>
      <vt:lpstr>Explore it!</vt:lpstr>
      <vt:lpstr>Maths Day 9 Division by grouping </vt:lpstr>
      <vt:lpstr>PowerPoint Presentation</vt:lpstr>
      <vt:lpstr>PowerPoint Presentation</vt:lpstr>
      <vt:lpstr>PowerPoint Presentation</vt:lpstr>
      <vt:lpstr>PowerPoint Presentation</vt:lpstr>
      <vt:lpstr>Twist it!</vt:lpstr>
      <vt:lpstr>Explore it!</vt:lpstr>
      <vt:lpstr>Maths Day 10 Division by sharing</vt:lpstr>
      <vt:lpstr>PowerPoint Presentation</vt:lpstr>
      <vt:lpstr>PowerPoint Presentation</vt:lpstr>
      <vt:lpstr>Twist it!</vt:lpstr>
      <vt:lpstr>Explore it!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Saeed</dc:creator>
  <cp:lastModifiedBy>T Saeed</cp:lastModifiedBy>
  <cp:revision>22</cp:revision>
  <dcterms:created xsi:type="dcterms:W3CDTF">2020-04-29T12:48:40Z</dcterms:created>
  <dcterms:modified xsi:type="dcterms:W3CDTF">2020-04-30T17:53:07Z</dcterms:modified>
</cp:coreProperties>
</file>