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2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53" autoAdjust="0"/>
    <p:restoredTop sz="94660"/>
  </p:normalViewPr>
  <p:slideViewPr>
    <p:cSldViewPr snapToGrid="0">
      <p:cViewPr>
        <p:scale>
          <a:sx n="70" d="100"/>
          <a:sy n="70" d="100"/>
        </p:scale>
        <p:origin x="-105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9911F-1141-4F06-B3E5-D978A4B939B8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CF73D-346C-4C9D-B3F6-A32BEC26F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0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8" y="755650"/>
            <a:ext cx="6616700" cy="3722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52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14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1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13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4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25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3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52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2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5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28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2011C-F38B-43A5-A31A-368EF4869E2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62AD-08D1-4023-BE77-C55DAAC3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4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Multiplication Recap</a:t>
            </a:r>
            <a:br>
              <a:rPr lang="en-GB" dirty="0" smtClean="0"/>
            </a:br>
            <a:r>
              <a:rPr lang="en-GB" dirty="0" smtClean="0"/>
              <a:t>Summer Class Maths </a:t>
            </a:r>
            <a:r>
              <a:rPr lang="en-GB" dirty="0" smtClean="0"/>
              <a:t>2020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38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4400" u="sng" dirty="0"/>
              <a:t>Long Multiplication</a:t>
            </a:r>
            <a:r>
              <a:rPr lang="en-GB" altLang="en-US" sz="4400" dirty="0"/>
              <a:t/>
            </a:r>
            <a:br>
              <a:rPr lang="en-GB" altLang="en-US" sz="4400" dirty="0"/>
            </a:br>
            <a:endParaRPr lang="en-GB" altLang="en-US" sz="4400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09800" y="1981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800"/>
              </a:spcBef>
            </a:pPr>
            <a:endParaRPr lang="en-GB" altLang="en-US" sz="3200" dirty="0"/>
          </a:p>
          <a:p>
            <a:pPr algn="ctr">
              <a:spcBef>
                <a:spcPts val="800"/>
              </a:spcBef>
            </a:pPr>
            <a:endParaRPr lang="en-GB" altLang="en-US" sz="3200" dirty="0"/>
          </a:p>
          <a:p>
            <a:pPr algn="ctr">
              <a:spcBef>
                <a:spcPts val="800"/>
              </a:spcBef>
            </a:pPr>
            <a:endParaRPr lang="en-GB" altLang="en-US" sz="3200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14600" y="29718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95600" y="3200401"/>
            <a:ext cx="1905000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GB" altLang="en-US" sz="4000" dirty="0"/>
              <a:t>24</a:t>
            </a:r>
          </a:p>
          <a:p>
            <a:pPr algn="r">
              <a:lnSpc>
                <a:spcPct val="100000"/>
              </a:lnSpc>
            </a:pPr>
            <a:r>
              <a:rPr lang="en-GB" altLang="en-US" sz="4000" u="sng" dirty="0"/>
              <a:t>x34</a:t>
            </a:r>
          </a:p>
          <a:p>
            <a:pPr algn="r">
              <a:lnSpc>
                <a:spcPct val="100000"/>
              </a:lnSpc>
            </a:pPr>
            <a:endParaRPr lang="en-GB" altLang="en-US" sz="4000" u="sng" dirty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352800" y="4343401"/>
            <a:ext cx="14478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 algn="r">
              <a:spcBef>
                <a:spcPts val="2500"/>
              </a:spcBef>
            </a:pPr>
            <a:r>
              <a:rPr lang="en-GB" altLang="en-US" sz="4000" dirty="0"/>
              <a:t>96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191000" y="4800601"/>
            <a:ext cx="381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875"/>
              </a:spcBef>
            </a:pPr>
            <a:r>
              <a:rPr lang="en-GB" altLang="en-US" sz="1400"/>
              <a:t>1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343400" y="4800601"/>
            <a:ext cx="4572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2500"/>
              </a:spcBef>
            </a:pPr>
            <a:r>
              <a:rPr lang="en-GB" altLang="en-US" sz="4000" dirty="0"/>
              <a:t>0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038600" y="4800601"/>
            <a:ext cx="4572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2500"/>
              </a:spcBef>
            </a:pPr>
            <a:r>
              <a:rPr lang="en-GB" altLang="en-US" sz="4000" dirty="0"/>
              <a:t>2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886200" y="5334001"/>
            <a:ext cx="381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875"/>
              </a:spcBef>
            </a:pPr>
            <a:r>
              <a:rPr lang="en-GB" altLang="en-US" sz="1400"/>
              <a:t>1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733800" y="4800601"/>
            <a:ext cx="4572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2500"/>
              </a:spcBef>
            </a:pPr>
            <a:r>
              <a:rPr lang="en-GB" altLang="en-US" sz="4000"/>
              <a:t>7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3657600" y="5486400"/>
            <a:ext cx="11430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362700" y="2218576"/>
            <a:ext cx="3276600" cy="3433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1500"/>
              </a:spcBef>
            </a:pPr>
            <a:r>
              <a:rPr lang="en-GB" altLang="en-US" dirty="0" smtClean="0"/>
              <a:t>With your talk partner, on whiteboards- talk through the steps to get to this answer.</a:t>
            </a:r>
          </a:p>
          <a:p>
            <a:pPr>
              <a:spcBef>
                <a:spcPts val="1500"/>
              </a:spcBef>
            </a:pPr>
            <a:r>
              <a:rPr lang="en-GB" altLang="en-US" dirty="0" smtClean="0"/>
              <a:t>Write a step by step Success Criteria in your Maths books</a:t>
            </a:r>
          </a:p>
          <a:p>
            <a:pPr>
              <a:spcBef>
                <a:spcPts val="1500"/>
              </a:spcBef>
            </a:pPr>
            <a:endParaRPr lang="en-GB" altLang="en-US" dirty="0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343400" y="5410201"/>
            <a:ext cx="4572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2500"/>
              </a:spcBef>
            </a:pPr>
            <a:r>
              <a:rPr lang="en-GB" altLang="en-US" sz="4000"/>
              <a:t>6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810000" y="5943601"/>
            <a:ext cx="381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spcBef>
                <a:spcPts val="875"/>
              </a:spcBef>
            </a:pPr>
            <a:r>
              <a:rPr lang="en-GB" altLang="en-US" sz="1400"/>
              <a:t>1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038601" y="5410201"/>
            <a:ext cx="43497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GB" altLang="en-US" sz="4000"/>
              <a:t>1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733801" y="5410201"/>
            <a:ext cx="43497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GB" altLang="en-US" sz="400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72958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1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2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9" presetID="9" presetClass="entr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2"/>
                            </p:stCondLst>
                            <p:childTnLst>
                              <p:par>
                                <p:cTn id="23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2"/>
                            </p:stCondLst>
                            <p:childTnLst>
                              <p:par>
                                <p:cTn id="27" presetID="9" presetClass="entr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502"/>
                            </p:stCondLst>
                            <p:childTnLst>
                              <p:par>
                                <p:cTn id="31" presetID="9" presetClass="entr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56" y="120394"/>
            <a:ext cx="8923039" cy="67376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52160" y="992777"/>
            <a:ext cx="55517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WOW! Look at this enormous LONG MULTIPLICATION </a:t>
            </a:r>
          </a:p>
          <a:p>
            <a:r>
              <a:rPr lang="en-GB" sz="3200" dirty="0" smtClean="0"/>
              <a:t>With your talk partner and your Success Criteria – slowly work together on a whiteboard. Is this the correct answer? Mark it!</a:t>
            </a:r>
          </a:p>
          <a:p>
            <a:r>
              <a:rPr lang="en-GB" sz="3200" dirty="0" smtClean="0"/>
              <a:t>Now – make one up for your partner. Put in a marvellous mistake to really test your partner.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3030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905" y="-1097280"/>
            <a:ext cx="10151232" cy="95232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1257" y="561703"/>
            <a:ext cx="267788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 smtClean="0"/>
              <a:t>Do it!</a:t>
            </a:r>
          </a:p>
          <a:p>
            <a:r>
              <a:rPr lang="en-GB" sz="3600" dirty="0" smtClean="0"/>
              <a:t>Choose 5 and complete in your Maths book.</a:t>
            </a:r>
          </a:p>
          <a:p>
            <a:r>
              <a:rPr lang="en-GB" sz="3600" dirty="0" smtClean="0"/>
              <a:t>Get your talk partner to mark them before you move on.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1656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32857" y="1136468"/>
            <a:ext cx="798140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Garry says, “I read 9 pages of my book every night. It takes me 5 weeks to read the book. Therefore my book must have 45 pages because 9 x 5 is 45”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7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699" y="-1933303"/>
            <a:ext cx="7601060" cy="95013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3509" y="770709"/>
            <a:ext cx="30436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Explore it!</a:t>
            </a:r>
          </a:p>
          <a:p>
            <a:r>
              <a:rPr lang="en-GB" sz="2400" dirty="0" smtClean="0"/>
              <a:t>On your blank version you are going to create your own multiplication triangle.</a:t>
            </a:r>
          </a:p>
          <a:p>
            <a:r>
              <a:rPr lang="en-GB" sz="2400" dirty="0" smtClean="0"/>
              <a:t>Write the numbers 1 – 14 on the bottom row. In the shape above, put the product of the 2 numbers below it. How far up the triangle can you get? What number is at the very top?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827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219</Words>
  <Application>Microsoft Office PowerPoint</Application>
  <PresentationFormat>Custom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Multiplication Recap Summer Class Maths 2020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Aldridge (G Live)</dc:creator>
  <cp:lastModifiedBy>K Aldridge</cp:lastModifiedBy>
  <cp:revision>6</cp:revision>
  <cp:lastPrinted>2019-06-17T07:17:47Z</cp:lastPrinted>
  <dcterms:created xsi:type="dcterms:W3CDTF">2019-06-16T19:46:35Z</dcterms:created>
  <dcterms:modified xsi:type="dcterms:W3CDTF">2020-04-27T16:22:40Z</dcterms:modified>
</cp:coreProperties>
</file>