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5" r:id="rId3"/>
    <p:sldId id="257" r:id="rId4"/>
    <p:sldId id="258" r:id="rId5"/>
    <p:sldId id="259" r:id="rId6"/>
    <p:sldId id="260" r:id="rId7"/>
    <p:sldId id="262" r:id="rId8"/>
    <p:sldId id="263" r:id="rId9"/>
    <p:sldId id="261" r:id="rId10"/>
    <p:sldId id="265" r:id="rId11"/>
    <p:sldId id="264" r:id="rId12"/>
    <p:sldId id="266" r:id="rId13"/>
    <p:sldId id="267" r:id="rId14"/>
    <p:sldId id="271" r:id="rId15"/>
    <p:sldId id="272" r:id="rId16"/>
    <p:sldId id="296" r:id="rId17"/>
    <p:sldId id="273" r:id="rId18"/>
    <p:sldId id="274" r:id="rId19"/>
    <p:sldId id="275" r:id="rId20"/>
    <p:sldId id="276" r:id="rId21"/>
    <p:sldId id="278" r:id="rId22"/>
    <p:sldId id="279" r:id="rId23"/>
    <p:sldId id="277" r:id="rId24"/>
    <p:sldId id="280" r:id="rId25"/>
    <p:sldId id="268" r:id="rId26"/>
    <p:sldId id="281" r:id="rId27"/>
    <p:sldId id="282" r:id="rId28"/>
    <p:sldId id="283" r:id="rId29"/>
    <p:sldId id="284" r:id="rId30"/>
    <p:sldId id="286" r:id="rId31"/>
    <p:sldId id="285" r:id="rId32"/>
    <p:sldId id="297" r:id="rId33"/>
    <p:sldId id="289" r:id="rId34"/>
    <p:sldId id="288" r:id="rId35"/>
    <p:sldId id="270" r:id="rId36"/>
    <p:sldId id="290" r:id="rId37"/>
    <p:sldId id="291" r:id="rId38"/>
    <p:sldId id="292" r:id="rId39"/>
    <p:sldId id="293"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60"/>
  </p:normalViewPr>
  <p:slideViewPr>
    <p:cSldViewPr>
      <p:cViewPr varScale="1">
        <p:scale>
          <a:sx n="68" d="100"/>
          <a:sy n="68"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DE284-D9AE-4469-AD04-30117874272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5FACEE97-5AAA-4FB8-844B-3846F5E092E4}">
      <dgm:prSet phldrT="[Text]"/>
      <dgm:spPr/>
      <dgm:t>
        <a:bodyPr/>
        <a:lstStyle/>
        <a:p>
          <a:r>
            <a:rPr lang="en-GB" dirty="0" smtClean="0"/>
            <a:t>Does it lay eggs? </a:t>
          </a:r>
          <a:endParaRPr lang="en-GB" dirty="0"/>
        </a:p>
      </dgm:t>
    </dgm:pt>
    <dgm:pt modelId="{BC13C578-DD51-44CA-8C8D-C3EE18BC0931}" type="parTrans" cxnId="{E43F9C46-A15D-403C-8485-00438454FBE4}">
      <dgm:prSet/>
      <dgm:spPr/>
      <dgm:t>
        <a:bodyPr/>
        <a:lstStyle/>
        <a:p>
          <a:endParaRPr lang="en-GB"/>
        </a:p>
      </dgm:t>
    </dgm:pt>
    <dgm:pt modelId="{F9F5E4EE-1752-4DAD-8BC8-840A29F6B08C}" type="sibTrans" cxnId="{E43F9C46-A15D-403C-8485-00438454FBE4}">
      <dgm:prSet/>
      <dgm:spPr/>
      <dgm:t>
        <a:bodyPr/>
        <a:lstStyle/>
        <a:p>
          <a:endParaRPr lang="en-GB"/>
        </a:p>
      </dgm:t>
    </dgm:pt>
    <dgm:pt modelId="{18A00DA2-F2E3-4A94-8A43-EAA6DC4C29A1}">
      <dgm:prSet phldrT="[Text]"/>
      <dgm:spPr/>
      <dgm:t>
        <a:bodyPr/>
        <a:lstStyle/>
        <a:p>
          <a:r>
            <a:rPr lang="en-GB" dirty="0" smtClean="0"/>
            <a:t>Yes</a:t>
          </a:r>
          <a:endParaRPr lang="en-GB" dirty="0"/>
        </a:p>
      </dgm:t>
    </dgm:pt>
    <dgm:pt modelId="{A740DBF4-A89E-4AA4-A9C4-C8238AB1ECEE}" type="parTrans" cxnId="{7686D645-0602-4E40-8C16-75056F2D6265}">
      <dgm:prSet/>
      <dgm:spPr/>
      <dgm:t>
        <a:bodyPr/>
        <a:lstStyle/>
        <a:p>
          <a:endParaRPr lang="en-GB"/>
        </a:p>
      </dgm:t>
    </dgm:pt>
    <dgm:pt modelId="{4F6AA5B6-E119-4F25-832B-7DE99ACB0ECA}" type="sibTrans" cxnId="{7686D645-0602-4E40-8C16-75056F2D6265}">
      <dgm:prSet/>
      <dgm:spPr/>
      <dgm:t>
        <a:bodyPr/>
        <a:lstStyle/>
        <a:p>
          <a:endParaRPr lang="en-GB"/>
        </a:p>
      </dgm:t>
    </dgm:pt>
    <dgm:pt modelId="{A37BB197-DC4E-4964-A704-040EC6CF0023}">
      <dgm:prSet phldrT="[Text]"/>
      <dgm:spPr/>
      <dgm:t>
        <a:bodyPr/>
        <a:lstStyle/>
        <a:p>
          <a:r>
            <a:rPr lang="en-GB" dirty="0" smtClean="0"/>
            <a:t>No</a:t>
          </a:r>
          <a:endParaRPr lang="en-GB" dirty="0"/>
        </a:p>
      </dgm:t>
    </dgm:pt>
    <dgm:pt modelId="{F69EB094-01CE-41E0-9220-AF383EC70764}" type="parTrans" cxnId="{E083C6B2-985D-4ADB-9113-1D95329D542D}">
      <dgm:prSet/>
      <dgm:spPr/>
      <dgm:t>
        <a:bodyPr/>
        <a:lstStyle/>
        <a:p>
          <a:endParaRPr lang="en-GB"/>
        </a:p>
      </dgm:t>
    </dgm:pt>
    <dgm:pt modelId="{B384E592-1D8A-4164-A4CB-B06AF3D85856}" type="sibTrans" cxnId="{E083C6B2-985D-4ADB-9113-1D95329D542D}">
      <dgm:prSet/>
      <dgm:spPr/>
      <dgm:t>
        <a:bodyPr/>
        <a:lstStyle/>
        <a:p>
          <a:endParaRPr lang="en-GB"/>
        </a:p>
      </dgm:t>
    </dgm:pt>
    <dgm:pt modelId="{AED59E89-0454-4270-82F0-C8EE11B74D1E}">
      <dgm:prSet/>
      <dgm:spPr/>
      <dgm:t>
        <a:bodyPr/>
        <a:lstStyle/>
        <a:p>
          <a:r>
            <a:rPr lang="en-GB" dirty="0" smtClean="0"/>
            <a:t>Can it fly? </a:t>
          </a:r>
          <a:endParaRPr lang="en-GB" dirty="0"/>
        </a:p>
      </dgm:t>
    </dgm:pt>
    <dgm:pt modelId="{5715FD11-C2AD-4DC4-A730-14CEB3FE1A17}" type="parTrans" cxnId="{49FB0CEB-39B6-41FC-B851-862063309FAA}">
      <dgm:prSet/>
      <dgm:spPr/>
      <dgm:t>
        <a:bodyPr/>
        <a:lstStyle/>
        <a:p>
          <a:endParaRPr lang="en-GB"/>
        </a:p>
      </dgm:t>
    </dgm:pt>
    <dgm:pt modelId="{C94E98ED-AF32-44B4-9D71-446A669FE488}" type="sibTrans" cxnId="{49FB0CEB-39B6-41FC-B851-862063309FAA}">
      <dgm:prSet/>
      <dgm:spPr/>
      <dgm:t>
        <a:bodyPr/>
        <a:lstStyle/>
        <a:p>
          <a:endParaRPr lang="en-GB"/>
        </a:p>
      </dgm:t>
    </dgm:pt>
    <dgm:pt modelId="{B5C9EE6F-A8B3-4FBC-99A6-C5E8A9714D3A}">
      <dgm:prSet/>
      <dgm:spPr/>
      <dgm:t>
        <a:bodyPr/>
        <a:lstStyle/>
        <a:p>
          <a:r>
            <a:rPr lang="en-GB" dirty="0" smtClean="0"/>
            <a:t>Mammal</a:t>
          </a:r>
          <a:endParaRPr lang="en-GB" dirty="0"/>
        </a:p>
      </dgm:t>
    </dgm:pt>
    <dgm:pt modelId="{F71DE4CB-1373-4719-A92B-55E1FA1C0542}" type="parTrans" cxnId="{6D602A67-C513-418F-ACE4-999A671F5BDB}">
      <dgm:prSet/>
      <dgm:spPr/>
      <dgm:t>
        <a:bodyPr/>
        <a:lstStyle/>
        <a:p>
          <a:endParaRPr lang="en-GB"/>
        </a:p>
      </dgm:t>
    </dgm:pt>
    <dgm:pt modelId="{62A30CFF-66D2-4C88-B069-2370EC250C51}" type="sibTrans" cxnId="{6D602A67-C513-418F-ACE4-999A671F5BDB}">
      <dgm:prSet/>
      <dgm:spPr/>
      <dgm:t>
        <a:bodyPr/>
        <a:lstStyle/>
        <a:p>
          <a:endParaRPr lang="en-GB"/>
        </a:p>
      </dgm:t>
    </dgm:pt>
    <dgm:pt modelId="{C65C10E0-4004-4A1F-A776-AD14E1515B38}">
      <dgm:prSet/>
      <dgm:spPr/>
      <dgm:t>
        <a:bodyPr/>
        <a:lstStyle/>
        <a:p>
          <a:r>
            <a:rPr lang="en-GB" dirty="0" smtClean="0"/>
            <a:t>No</a:t>
          </a:r>
          <a:endParaRPr lang="en-GB" dirty="0"/>
        </a:p>
      </dgm:t>
    </dgm:pt>
    <dgm:pt modelId="{C54EECE6-59A4-428E-9E9B-0D1EA10AC744}" type="parTrans" cxnId="{A438BE11-A486-4AB2-8C18-5763AD9C1E60}">
      <dgm:prSet/>
      <dgm:spPr/>
      <dgm:t>
        <a:bodyPr/>
        <a:lstStyle/>
        <a:p>
          <a:endParaRPr lang="en-GB"/>
        </a:p>
      </dgm:t>
    </dgm:pt>
    <dgm:pt modelId="{91EBB8EA-335F-4C7B-A523-4B0D3DD04CCD}" type="sibTrans" cxnId="{A438BE11-A486-4AB2-8C18-5763AD9C1E60}">
      <dgm:prSet/>
      <dgm:spPr/>
      <dgm:t>
        <a:bodyPr/>
        <a:lstStyle/>
        <a:p>
          <a:endParaRPr lang="en-GB"/>
        </a:p>
      </dgm:t>
    </dgm:pt>
    <dgm:pt modelId="{E0EC69BC-98F8-4C6C-BE05-A72502168887}">
      <dgm:prSet/>
      <dgm:spPr/>
      <dgm:t>
        <a:bodyPr/>
        <a:lstStyle/>
        <a:p>
          <a:r>
            <a:rPr lang="en-GB" dirty="0" smtClean="0"/>
            <a:t>Yes</a:t>
          </a:r>
          <a:endParaRPr lang="en-GB" dirty="0"/>
        </a:p>
      </dgm:t>
    </dgm:pt>
    <dgm:pt modelId="{0FF3AE79-7C97-4B28-9C14-C23312F47DAA}" type="parTrans" cxnId="{8A72E59E-471B-4880-9690-A68B39426277}">
      <dgm:prSet/>
      <dgm:spPr/>
      <dgm:t>
        <a:bodyPr/>
        <a:lstStyle/>
        <a:p>
          <a:endParaRPr lang="en-GB"/>
        </a:p>
      </dgm:t>
    </dgm:pt>
    <dgm:pt modelId="{1AEE3C14-25F0-4F67-A39F-4FA35B328A8C}" type="sibTrans" cxnId="{8A72E59E-471B-4880-9690-A68B39426277}">
      <dgm:prSet/>
      <dgm:spPr/>
      <dgm:t>
        <a:bodyPr/>
        <a:lstStyle/>
        <a:p>
          <a:endParaRPr lang="en-GB"/>
        </a:p>
      </dgm:t>
    </dgm:pt>
    <dgm:pt modelId="{0F764AEA-11BC-478E-BC92-D83DF5BE1EB4}">
      <dgm:prSet/>
      <dgm:spPr/>
      <dgm:t>
        <a:bodyPr/>
        <a:lstStyle/>
        <a:p>
          <a:r>
            <a:rPr lang="en-GB" dirty="0" smtClean="0"/>
            <a:t>Amphibian</a:t>
          </a:r>
          <a:endParaRPr lang="en-GB" dirty="0"/>
        </a:p>
      </dgm:t>
    </dgm:pt>
    <dgm:pt modelId="{2675A759-60CF-4B33-8E38-3DDB389BB59C}" type="parTrans" cxnId="{253A7BD1-BBEE-4DC2-B21D-8E639D2628F9}">
      <dgm:prSet/>
      <dgm:spPr/>
      <dgm:t>
        <a:bodyPr/>
        <a:lstStyle/>
        <a:p>
          <a:endParaRPr lang="en-GB"/>
        </a:p>
      </dgm:t>
    </dgm:pt>
    <dgm:pt modelId="{24F00A63-3ABA-4DCC-A392-15F7F5A48192}" type="sibTrans" cxnId="{253A7BD1-BBEE-4DC2-B21D-8E639D2628F9}">
      <dgm:prSet/>
      <dgm:spPr/>
      <dgm:t>
        <a:bodyPr/>
        <a:lstStyle/>
        <a:p>
          <a:endParaRPr lang="en-GB"/>
        </a:p>
      </dgm:t>
    </dgm:pt>
    <dgm:pt modelId="{942EB446-9213-418F-A70C-6C14548A00D5}">
      <dgm:prSet/>
      <dgm:spPr/>
      <dgm:t>
        <a:bodyPr/>
        <a:lstStyle/>
        <a:p>
          <a:r>
            <a:rPr lang="en-GB" dirty="0" smtClean="0"/>
            <a:t>Bird</a:t>
          </a:r>
          <a:endParaRPr lang="en-GB" dirty="0"/>
        </a:p>
      </dgm:t>
    </dgm:pt>
    <dgm:pt modelId="{B23EABD2-BDE8-452F-B41F-25B4D65181FB}" type="parTrans" cxnId="{8836C532-1610-4DAA-978F-8593EA26AB20}">
      <dgm:prSet/>
      <dgm:spPr/>
      <dgm:t>
        <a:bodyPr/>
        <a:lstStyle/>
        <a:p>
          <a:endParaRPr lang="en-GB"/>
        </a:p>
      </dgm:t>
    </dgm:pt>
    <dgm:pt modelId="{4AFCB326-085E-4E10-9A1D-C86D08EFB438}" type="sibTrans" cxnId="{8836C532-1610-4DAA-978F-8593EA26AB20}">
      <dgm:prSet/>
      <dgm:spPr/>
      <dgm:t>
        <a:bodyPr/>
        <a:lstStyle/>
        <a:p>
          <a:endParaRPr lang="en-GB"/>
        </a:p>
      </dgm:t>
    </dgm:pt>
    <dgm:pt modelId="{5C5F9217-08C1-4CC5-98E9-13219925E474}" type="pres">
      <dgm:prSet presAssocID="{C13DE284-D9AE-4469-AD04-30117874272F}" presName="hierChild1" presStyleCnt="0">
        <dgm:presLayoutVars>
          <dgm:orgChart val="1"/>
          <dgm:chPref val="1"/>
          <dgm:dir/>
          <dgm:animOne val="branch"/>
          <dgm:animLvl val="lvl"/>
          <dgm:resizeHandles/>
        </dgm:presLayoutVars>
      </dgm:prSet>
      <dgm:spPr/>
      <dgm:t>
        <a:bodyPr/>
        <a:lstStyle/>
        <a:p>
          <a:endParaRPr lang="en-GB"/>
        </a:p>
      </dgm:t>
    </dgm:pt>
    <dgm:pt modelId="{D270E665-6390-4F59-A1E6-942FEB9D820B}" type="pres">
      <dgm:prSet presAssocID="{5FACEE97-5AAA-4FB8-844B-3846F5E092E4}" presName="hierRoot1" presStyleCnt="0">
        <dgm:presLayoutVars>
          <dgm:hierBranch val="init"/>
        </dgm:presLayoutVars>
      </dgm:prSet>
      <dgm:spPr/>
    </dgm:pt>
    <dgm:pt modelId="{F5BA85B3-D7B5-4D6E-9A34-34A5E9854666}" type="pres">
      <dgm:prSet presAssocID="{5FACEE97-5AAA-4FB8-844B-3846F5E092E4}" presName="rootComposite1" presStyleCnt="0"/>
      <dgm:spPr/>
    </dgm:pt>
    <dgm:pt modelId="{A401DA68-A466-4176-A575-F9F6CECDED23}" type="pres">
      <dgm:prSet presAssocID="{5FACEE97-5AAA-4FB8-844B-3846F5E092E4}" presName="rootText1" presStyleLbl="node0" presStyleIdx="0" presStyleCnt="1">
        <dgm:presLayoutVars>
          <dgm:chPref val="3"/>
        </dgm:presLayoutVars>
      </dgm:prSet>
      <dgm:spPr/>
      <dgm:t>
        <a:bodyPr/>
        <a:lstStyle/>
        <a:p>
          <a:endParaRPr lang="en-GB"/>
        </a:p>
      </dgm:t>
    </dgm:pt>
    <dgm:pt modelId="{F0359DA6-C838-4246-BFDB-6EB944482EC4}" type="pres">
      <dgm:prSet presAssocID="{5FACEE97-5AAA-4FB8-844B-3846F5E092E4}" presName="rootConnector1" presStyleLbl="node1" presStyleIdx="0" presStyleCnt="0"/>
      <dgm:spPr/>
      <dgm:t>
        <a:bodyPr/>
        <a:lstStyle/>
        <a:p>
          <a:endParaRPr lang="en-GB"/>
        </a:p>
      </dgm:t>
    </dgm:pt>
    <dgm:pt modelId="{5C84FB6B-D7E4-477C-82B1-D4C7B91AC2CF}" type="pres">
      <dgm:prSet presAssocID="{5FACEE97-5AAA-4FB8-844B-3846F5E092E4}" presName="hierChild2" presStyleCnt="0"/>
      <dgm:spPr/>
    </dgm:pt>
    <dgm:pt modelId="{2051DD45-1B72-4F35-9E90-16227E463F3D}" type="pres">
      <dgm:prSet presAssocID="{A740DBF4-A89E-4AA4-A9C4-C8238AB1ECEE}" presName="Name37" presStyleLbl="parChTrans1D2" presStyleIdx="0" presStyleCnt="2"/>
      <dgm:spPr/>
      <dgm:t>
        <a:bodyPr/>
        <a:lstStyle/>
        <a:p>
          <a:endParaRPr lang="en-GB"/>
        </a:p>
      </dgm:t>
    </dgm:pt>
    <dgm:pt modelId="{4A2DC59F-A2F6-441B-A7C3-39802203F45D}" type="pres">
      <dgm:prSet presAssocID="{18A00DA2-F2E3-4A94-8A43-EAA6DC4C29A1}" presName="hierRoot2" presStyleCnt="0">
        <dgm:presLayoutVars>
          <dgm:hierBranch val="init"/>
        </dgm:presLayoutVars>
      </dgm:prSet>
      <dgm:spPr/>
    </dgm:pt>
    <dgm:pt modelId="{A05C38B1-75B0-42E2-A7BB-6B14AFEFC393}" type="pres">
      <dgm:prSet presAssocID="{18A00DA2-F2E3-4A94-8A43-EAA6DC4C29A1}" presName="rootComposite" presStyleCnt="0"/>
      <dgm:spPr/>
    </dgm:pt>
    <dgm:pt modelId="{25C43D56-D95C-42A4-BDD8-E74C899BF052}" type="pres">
      <dgm:prSet presAssocID="{18A00DA2-F2E3-4A94-8A43-EAA6DC4C29A1}" presName="rootText" presStyleLbl="node2" presStyleIdx="0" presStyleCnt="2" custLinFactNeighborX="-2665" custLinFactNeighborY="-1250">
        <dgm:presLayoutVars>
          <dgm:chPref val="3"/>
        </dgm:presLayoutVars>
      </dgm:prSet>
      <dgm:spPr/>
      <dgm:t>
        <a:bodyPr/>
        <a:lstStyle/>
        <a:p>
          <a:endParaRPr lang="en-GB"/>
        </a:p>
      </dgm:t>
    </dgm:pt>
    <dgm:pt modelId="{11383E1D-BFD4-4D36-8401-51BF92F31DE8}" type="pres">
      <dgm:prSet presAssocID="{18A00DA2-F2E3-4A94-8A43-EAA6DC4C29A1}" presName="rootConnector" presStyleLbl="node2" presStyleIdx="0" presStyleCnt="2"/>
      <dgm:spPr/>
      <dgm:t>
        <a:bodyPr/>
        <a:lstStyle/>
        <a:p>
          <a:endParaRPr lang="en-GB"/>
        </a:p>
      </dgm:t>
    </dgm:pt>
    <dgm:pt modelId="{F155B1BB-DB8E-4167-9FCE-067714B42DAE}" type="pres">
      <dgm:prSet presAssocID="{18A00DA2-F2E3-4A94-8A43-EAA6DC4C29A1}" presName="hierChild4" presStyleCnt="0"/>
      <dgm:spPr/>
    </dgm:pt>
    <dgm:pt modelId="{D588A92D-395C-43D6-AC0E-71FF63BF2256}" type="pres">
      <dgm:prSet presAssocID="{5715FD11-C2AD-4DC4-A730-14CEB3FE1A17}" presName="Name37" presStyleLbl="parChTrans1D3" presStyleIdx="0" presStyleCnt="2"/>
      <dgm:spPr/>
      <dgm:t>
        <a:bodyPr/>
        <a:lstStyle/>
        <a:p>
          <a:endParaRPr lang="en-GB"/>
        </a:p>
      </dgm:t>
    </dgm:pt>
    <dgm:pt modelId="{D30D2139-6A51-46AC-B484-151DA5526490}" type="pres">
      <dgm:prSet presAssocID="{AED59E89-0454-4270-82F0-C8EE11B74D1E}" presName="hierRoot2" presStyleCnt="0">
        <dgm:presLayoutVars>
          <dgm:hierBranch val="init"/>
        </dgm:presLayoutVars>
      </dgm:prSet>
      <dgm:spPr/>
    </dgm:pt>
    <dgm:pt modelId="{BCAC920B-9B0E-4A1A-941B-92F5AA06D32B}" type="pres">
      <dgm:prSet presAssocID="{AED59E89-0454-4270-82F0-C8EE11B74D1E}" presName="rootComposite" presStyleCnt="0"/>
      <dgm:spPr/>
    </dgm:pt>
    <dgm:pt modelId="{311711BA-0AD8-4EEA-9C08-3E145AEC6FF2}" type="pres">
      <dgm:prSet presAssocID="{AED59E89-0454-4270-82F0-C8EE11B74D1E}" presName="rootText" presStyleLbl="node3" presStyleIdx="0" presStyleCnt="2" custLinFactX="-20056" custLinFactNeighborX="-100000" custLinFactNeighborY="-4904">
        <dgm:presLayoutVars>
          <dgm:chPref val="3"/>
        </dgm:presLayoutVars>
      </dgm:prSet>
      <dgm:spPr/>
      <dgm:t>
        <a:bodyPr/>
        <a:lstStyle/>
        <a:p>
          <a:endParaRPr lang="en-GB"/>
        </a:p>
      </dgm:t>
    </dgm:pt>
    <dgm:pt modelId="{3BCB7BA3-517D-424A-8784-DD9C6222F9F3}" type="pres">
      <dgm:prSet presAssocID="{AED59E89-0454-4270-82F0-C8EE11B74D1E}" presName="rootConnector" presStyleLbl="node3" presStyleIdx="0" presStyleCnt="2"/>
      <dgm:spPr/>
      <dgm:t>
        <a:bodyPr/>
        <a:lstStyle/>
        <a:p>
          <a:endParaRPr lang="en-GB"/>
        </a:p>
      </dgm:t>
    </dgm:pt>
    <dgm:pt modelId="{1B4E127A-8C97-4E13-B68E-9E8A69611488}" type="pres">
      <dgm:prSet presAssocID="{AED59E89-0454-4270-82F0-C8EE11B74D1E}" presName="hierChild4" presStyleCnt="0"/>
      <dgm:spPr/>
    </dgm:pt>
    <dgm:pt modelId="{777A3AF8-9ED6-4005-B33F-F4D54E61416E}" type="pres">
      <dgm:prSet presAssocID="{C54EECE6-59A4-428E-9E9B-0D1EA10AC744}" presName="Name37" presStyleLbl="parChTrans1D4" presStyleIdx="0" presStyleCnt="4"/>
      <dgm:spPr/>
      <dgm:t>
        <a:bodyPr/>
        <a:lstStyle/>
        <a:p>
          <a:endParaRPr lang="en-GB"/>
        </a:p>
      </dgm:t>
    </dgm:pt>
    <dgm:pt modelId="{014D0839-8D11-44B6-9644-409C81BD0F49}" type="pres">
      <dgm:prSet presAssocID="{C65C10E0-4004-4A1F-A776-AD14E1515B38}" presName="hierRoot2" presStyleCnt="0">
        <dgm:presLayoutVars>
          <dgm:hierBranch val="init"/>
        </dgm:presLayoutVars>
      </dgm:prSet>
      <dgm:spPr/>
    </dgm:pt>
    <dgm:pt modelId="{F8CA700F-89B5-46D9-9FB8-17C17363EE5D}" type="pres">
      <dgm:prSet presAssocID="{C65C10E0-4004-4A1F-A776-AD14E1515B38}" presName="rootComposite" presStyleCnt="0"/>
      <dgm:spPr/>
    </dgm:pt>
    <dgm:pt modelId="{A6908976-E89A-4A6B-BC47-843137B5396D}" type="pres">
      <dgm:prSet presAssocID="{C65C10E0-4004-4A1F-A776-AD14E1515B38}" presName="rootText" presStyleLbl="node4" presStyleIdx="0" presStyleCnt="4" custLinFactX="1644" custLinFactNeighborX="100000" custLinFactNeighborY="-23192">
        <dgm:presLayoutVars>
          <dgm:chPref val="3"/>
        </dgm:presLayoutVars>
      </dgm:prSet>
      <dgm:spPr/>
      <dgm:t>
        <a:bodyPr/>
        <a:lstStyle/>
        <a:p>
          <a:endParaRPr lang="en-GB"/>
        </a:p>
      </dgm:t>
    </dgm:pt>
    <dgm:pt modelId="{33A03B83-E4CD-406F-A907-13BF862D8BD5}" type="pres">
      <dgm:prSet presAssocID="{C65C10E0-4004-4A1F-A776-AD14E1515B38}" presName="rootConnector" presStyleLbl="node4" presStyleIdx="0" presStyleCnt="4"/>
      <dgm:spPr/>
      <dgm:t>
        <a:bodyPr/>
        <a:lstStyle/>
        <a:p>
          <a:endParaRPr lang="en-GB"/>
        </a:p>
      </dgm:t>
    </dgm:pt>
    <dgm:pt modelId="{20CA1DC5-1DDE-4031-AE73-C9FB7EBB7699}" type="pres">
      <dgm:prSet presAssocID="{C65C10E0-4004-4A1F-A776-AD14E1515B38}" presName="hierChild4" presStyleCnt="0"/>
      <dgm:spPr/>
    </dgm:pt>
    <dgm:pt modelId="{DD24E006-26C9-4349-950F-FF167D826377}" type="pres">
      <dgm:prSet presAssocID="{2675A759-60CF-4B33-8E38-3DDB389BB59C}" presName="Name37" presStyleLbl="parChTrans1D4" presStyleIdx="1" presStyleCnt="4"/>
      <dgm:spPr/>
      <dgm:t>
        <a:bodyPr/>
        <a:lstStyle/>
        <a:p>
          <a:endParaRPr lang="en-GB"/>
        </a:p>
      </dgm:t>
    </dgm:pt>
    <dgm:pt modelId="{3A2DC8E5-72FA-4FDD-A6AE-EB2D66D7D462}" type="pres">
      <dgm:prSet presAssocID="{0F764AEA-11BC-478E-BC92-D83DF5BE1EB4}" presName="hierRoot2" presStyleCnt="0">
        <dgm:presLayoutVars>
          <dgm:hierBranch val="init"/>
        </dgm:presLayoutVars>
      </dgm:prSet>
      <dgm:spPr/>
    </dgm:pt>
    <dgm:pt modelId="{1EE7D91C-ED97-4E56-84AF-9AEBC3B3A132}" type="pres">
      <dgm:prSet presAssocID="{0F764AEA-11BC-478E-BC92-D83DF5BE1EB4}" presName="rootComposite" presStyleCnt="0"/>
      <dgm:spPr/>
    </dgm:pt>
    <dgm:pt modelId="{5C79BC28-E099-489B-BFA2-2EF91DED6E93}" type="pres">
      <dgm:prSet presAssocID="{0F764AEA-11BC-478E-BC92-D83DF5BE1EB4}" presName="rootText" presStyleLbl="node4" presStyleIdx="1" presStyleCnt="4" custLinFactNeighborX="96303" custLinFactNeighborY="1914">
        <dgm:presLayoutVars>
          <dgm:chPref val="3"/>
        </dgm:presLayoutVars>
      </dgm:prSet>
      <dgm:spPr/>
      <dgm:t>
        <a:bodyPr/>
        <a:lstStyle/>
        <a:p>
          <a:endParaRPr lang="en-GB"/>
        </a:p>
      </dgm:t>
    </dgm:pt>
    <dgm:pt modelId="{D5E71083-127B-4AFC-BD07-2EE6C8904343}" type="pres">
      <dgm:prSet presAssocID="{0F764AEA-11BC-478E-BC92-D83DF5BE1EB4}" presName="rootConnector" presStyleLbl="node4" presStyleIdx="1" presStyleCnt="4"/>
      <dgm:spPr/>
      <dgm:t>
        <a:bodyPr/>
        <a:lstStyle/>
        <a:p>
          <a:endParaRPr lang="en-GB"/>
        </a:p>
      </dgm:t>
    </dgm:pt>
    <dgm:pt modelId="{ECF854FE-1A4F-4CB1-A291-E9E98D255CAA}" type="pres">
      <dgm:prSet presAssocID="{0F764AEA-11BC-478E-BC92-D83DF5BE1EB4}" presName="hierChild4" presStyleCnt="0"/>
      <dgm:spPr/>
    </dgm:pt>
    <dgm:pt modelId="{5CC84A4C-9A14-43A5-AC0C-9CD646C781FC}" type="pres">
      <dgm:prSet presAssocID="{0F764AEA-11BC-478E-BC92-D83DF5BE1EB4}" presName="hierChild5" presStyleCnt="0"/>
      <dgm:spPr/>
    </dgm:pt>
    <dgm:pt modelId="{22E8BE03-A806-477B-94D7-F7BA1D6E973E}" type="pres">
      <dgm:prSet presAssocID="{C65C10E0-4004-4A1F-A776-AD14E1515B38}" presName="hierChild5" presStyleCnt="0"/>
      <dgm:spPr/>
    </dgm:pt>
    <dgm:pt modelId="{AB783F20-03B3-49D7-95B7-31802A3288AB}" type="pres">
      <dgm:prSet presAssocID="{0FF3AE79-7C97-4B28-9C14-C23312F47DAA}" presName="Name37" presStyleLbl="parChTrans1D4" presStyleIdx="2" presStyleCnt="4"/>
      <dgm:spPr/>
      <dgm:t>
        <a:bodyPr/>
        <a:lstStyle/>
        <a:p>
          <a:endParaRPr lang="en-GB"/>
        </a:p>
      </dgm:t>
    </dgm:pt>
    <dgm:pt modelId="{020CC586-A25A-4778-993E-4C7E59A842E2}" type="pres">
      <dgm:prSet presAssocID="{E0EC69BC-98F8-4C6C-BE05-A72502168887}" presName="hierRoot2" presStyleCnt="0">
        <dgm:presLayoutVars>
          <dgm:hierBranch val="init"/>
        </dgm:presLayoutVars>
      </dgm:prSet>
      <dgm:spPr/>
    </dgm:pt>
    <dgm:pt modelId="{736FBF9E-B646-4458-BE06-F81D4669BEB7}" type="pres">
      <dgm:prSet presAssocID="{E0EC69BC-98F8-4C6C-BE05-A72502168887}" presName="rootComposite" presStyleCnt="0"/>
      <dgm:spPr/>
    </dgm:pt>
    <dgm:pt modelId="{529B517F-91D1-472E-9DF1-C779A90F45D1}" type="pres">
      <dgm:prSet presAssocID="{E0EC69BC-98F8-4C6C-BE05-A72502168887}" presName="rootText" presStyleLbl="node4" presStyleIdx="2" presStyleCnt="4" custLinFactX="-100000" custLinFactNeighborX="-160185" custLinFactNeighborY="45617">
        <dgm:presLayoutVars>
          <dgm:chPref val="3"/>
        </dgm:presLayoutVars>
      </dgm:prSet>
      <dgm:spPr/>
      <dgm:t>
        <a:bodyPr/>
        <a:lstStyle/>
        <a:p>
          <a:endParaRPr lang="en-GB"/>
        </a:p>
      </dgm:t>
    </dgm:pt>
    <dgm:pt modelId="{E117DDCC-3A11-4F19-A2A4-54D63137FA20}" type="pres">
      <dgm:prSet presAssocID="{E0EC69BC-98F8-4C6C-BE05-A72502168887}" presName="rootConnector" presStyleLbl="node4" presStyleIdx="2" presStyleCnt="4"/>
      <dgm:spPr/>
      <dgm:t>
        <a:bodyPr/>
        <a:lstStyle/>
        <a:p>
          <a:endParaRPr lang="en-GB"/>
        </a:p>
      </dgm:t>
    </dgm:pt>
    <dgm:pt modelId="{E616DAFF-1543-4528-A4A4-9291DC4873DB}" type="pres">
      <dgm:prSet presAssocID="{E0EC69BC-98F8-4C6C-BE05-A72502168887}" presName="hierChild4" presStyleCnt="0"/>
      <dgm:spPr/>
    </dgm:pt>
    <dgm:pt modelId="{B7A40931-702C-4C94-82EE-C8DB42687732}" type="pres">
      <dgm:prSet presAssocID="{B23EABD2-BDE8-452F-B41F-25B4D65181FB}" presName="Name37" presStyleLbl="parChTrans1D4" presStyleIdx="3" presStyleCnt="4"/>
      <dgm:spPr/>
      <dgm:t>
        <a:bodyPr/>
        <a:lstStyle/>
        <a:p>
          <a:endParaRPr lang="en-GB"/>
        </a:p>
      </dgm:t>
    </dgm:pt>
    <dgm:pt modelId="{F24AA70A-09F1-4457-989B-0D27491CB80A}" type="pres">
      <dgm:prSet presAssocID="{942EB446-9213-418F-A70C-6C14548A00D5}" presName="hierRoot2" presStyleCnt="0">
        <dgm:presLayoutVars>
          <dgm:hierBranch val="init"/>
        </dgm:presLayoutVars>
      </dgm:prSet>
      <dgm:spPr/>
    </dgm:pt>
    <dgm:pt modelId="{21F1FD69-CF05-47DA-B714-7768B630E9C1}" type="pres">
      <dgm:prSet presAssocID="{942EB446-9213-418F-A70C-6C14548A00D5}" presName="rootComposite" presStyleCnt="0"/>
      <dgm:spPr/>
    </dgm:pt>
    <dgm:pt modelId="{27A50B35-D9B1-442E-8D32-5DABD579B2DD}" type="pres">
      <dgm:prSet presAssocID="{942EB446-9213-418F-A70C-6C14548A00D5}" presName="rootText" presStyleLbl="node4" presStyleIdx="3" presStyleCnt="4" custLinFactX="-77058" custLinFactNeighborX="-100000" custLinFactNeighborY="11744">
        <dgm:presLayoutVars>
          <dgm:chPref val="3"/>
        </dgm:presLayoutVars>
      </dgm:prSet>
      <dgm:spPr/>
      <dgm:t>
        <a:bodyPr/>
        <a:lstStyle/>
        <a:p>
          <a:endParaRPr lang="en-GB"/>
        </a:p>
      </dgm:t>
    </dgm:pt>
    <dgm:pt modelId="{E0459462-4AE4-436A-AFDC-82BAF8BDD68C}" type="pres">
      <dgm:prSet presAssocID="{942EB446-9213-418F-A70C-6C14548A00D5}" presName="rootConnector" presStyleLbl="node4" presStyleIdx="3" presStyleCnt="4"/>
      <dgm:spPr/>
      <dgm:t>
        <a:bodyPr/>
        <a:lstStyle/>
        <a:p>
          <a:endParaRPr lang="en-GB"/>
        </a:p>
      </dgm:t>
    </dgm:pt>
    <dgm:pt modelId="{54EEF3F1-9E09-4C14-A774-5B7C7EBFC3FA}" type="pres">
      <dgm:prSet presAssocID="{942EB446-9213-418F-A70C-6C14548A00D5}" presName="hierChild4" presStyleCnt="0"/>
      <dgm:spPr/>
    </dgm:pt>
    <dgm:pt modelId="{2ABD00EF-B0B7-485E-AA50-379FCF798ED4}" type="pres">
      <dgm:prSet presAssocID="{942EB446-9213-418F-A70C-6C14548A00D5}" presName="hierChild5" presStyleCnt="0"/>
      <dgm:spPr/>
    </dgm:pt>
    <dgm:pt modelId="{6822A13C-DD21-41BF-8BD1-F46F7B1B6E53}" type="pres">
      <dgm:prSet presAssocID="{E0EC69BC-98F8-4C6C-BE05-A72502168887}" presName="hierChild5" presStyleCnt="0"/>
      <dgm:spPr/>
    </dgm:pt>
    <dgm:pt modelId="{35A001B7-9A37-4BBC-B523-48ED1E2A080C}" type="pres">
      <dgm:prSet presAssocID="{AED59E89-0454-4270-82F0-C8EE11B74D1E}" presName="hierChild5" presStyleCnt="0"/>
      <dgm:spPr/>
    </dgm:pt>
    <dgm:pt modelId="{58D93B8C-6F8D-48E8-BBFD-FB0106A1D474}" type="pres">
      <dgm:prSet presAssocID="{18A00DA2-F2E3-4A94-8A43-EAA6DC4C29A1}" presName="hierChild5" presStyleCnt="0"/>
      <dgm:spPr/>
    </dgm:pt>
    <dgm:pt modelId="{142FE7E0-1E4E-4DF3-B743-06E19525AD7C}" type="pres">
      <dgm:prSet presAssocID="{F69EB094-01CE-41E0-9220-AF383EC70764}" presName="Name37" presStyleLbl="parChTrans1D2" presStyleIdx="1" presStyleCnt="2"/>
      <dgm:spPr/>
      <dgm:t>
        <a:bodyPr/>
        <a:lstStyle/>
        <a:p>
          <a:endParaRPr lang="en-GB"/>
        </a:p>
      </dgm:t>
    </dgm:pt>
    <dgm:pt modelId="{51C2039D-32A6-4C65-9366-1B344C6D267F}" type="pres">
      <dgm:prSet presAssocID="{A37BB197-DC4E-4964-A704-040EC6CF0023}" presName="hierRoot2" presStyleCnt="0">
        <dgm:presLayoutVars>
          <dgm:hierBranch val="init"/>
        </dgm:presLayoutVars>
      </dgm:prSet>
      <dgm:spPr/>
    </dgm:pt>
    <dgm:pt modelId="{BED02909-A013-4127-BB6B-98D2A420B3D1}" type="pres">
      <dgm:prSet presAssocID="{A37BB197-DC4E-4964-A704-040EC6CF0023}" presName="rootComposite" presStyleCnt="0"/>
      <dgm:spPr/>
    </dgm:pt>
    <dgm:pt modelId="{19888A9B-BCA8-4D2A-ADAF-A7A3BF5D8760}" type="pres">
      <dgm:prSet presAssocID="{A37BB197-DC4E-4964-A704-040EC6CF0023}" presName="rootText" presStyleLbl="node2" presStyleIdx="1" presStyleCnt="2">
        <dgm:presLayoutVars>
          <dgm:chPref val="3"/>
        </dgm:presLayoutVars>
      </dgm:prSet>
      <dgm:spPr/>
      <dgm:t>
        <a:bodyPr/>
        <a:lstStyle/>
        <a:p>
          <a:endParaRPr lang="en-GB"/>
        </a:p>
      </dgm:t>
    </dgm:pt>
    <dgm:pt modelId="{BA04D74C-ADEF-4EE8-90D0-6652B7AE2398}" type="pres">
      <dgm:prSet presAssocID="{A37BB197-DC4E-4964-A704-040EC6CF0023}" presName="rootConnector" presStyleLbl="node2" presStyleIdx="1" presStyleCnt="2"/>
      <dgm:spPr/>
      <dgm:t>
        <a:bodyPr/>
        <a:lstStyle/>
        <a:p>
          <a:endParaRPr lang="en-GB"/>
        </a:p>
      </dgm:t>
    </dgm:pt>
    <dgm:pt modelId="{EBB527AA-843A-4A1D-80E8-B7FB55CFBED2}" type="pres">
      <dgm:prSet presAssocID="{A37BB197-DC4E-4964-A704-040EC6CF0023}" presName="hierChild4" presStyleCnt="0"/>
      <dgm:spPr/>
    </dgm:pt>
    <dgm:pt modelId="{14D0E863-804E-41B9-8AB1-55FDC72AB0BF}" type="pres">
      <dgm:prSet presAssocID="{F71DE4CB-1373-4719-A92B-55E1FA1C0542}" presName="Name37" presStyleLbl="parChTrans1D3" presStyleIdx="1" presStyleCnt="2"/>
      <dgm:spPr/>
      <dgm:t>
        <a:bodyPr/>
        <a:lstStyle/>
        <a:p>
          <a:endParaRPr lang="en-GB"/>
        </a:p>
      </dgm:t>
    </dgm:pt>
    <dgm:pt modelId="{DF59FD49-6DD0-4A73-9021-E4FE92AD3833}" type="pres">
      <dgm:prSet presAssocID="{B5C9EE6F-A8B3-4FBC-99A6-C5E8A9714D3A}" presName="hierRoot2" presStyleCnt="0">
        <dgm:presLayoutVars>
          <dgm:hierBranch val="init"/>
        </dgm:presLayoutVars>
      </dgm:prSet>
      <dgm:spPr/>
    </dgm:pt>
    <dgm:pt modelId="{E3E8705B-D2E5-42F9-A2FA-28BFA2A552FA}" type="pres">
      <dgm:prSet presAssocID="{B5C9EE6F-A8B3-4FBC-99A6-C5E8A9714D3A}" presName="rootComposite" presStyleCnt="0"/>
      <dgm:spPr/>
    </dgm:pt>
    <dgm:pt modelId="{46FB55C6-DC45-40A9-826E-97CED3288C6D}" type="pres">
      <dgm:prSet presAssocID="{B5C9EE6F-A8B3-4FBC-99A6-C5E8A9714D3A}" presName="rootText" presStyleLbl="node3" presStyleIdx="1" presStyleCnt="2" custLinFactNeighborX="46185" custLinFactNeighborY="-29875">
        <dgm:presLayoutVars>
          <dgm:chPref val="3"/>
        </dgm:presLayoutVars>
      </dgm:prSet>
      <dgm:spPr/>
      <dgm:t>
        <a:bodyPr/>
        <a:lstStyle/>
        <a:p>
          <a:endParaRPr lang="en-GB"/>
        </a:p>
      </dgm:t>
    </dgm:pt>
    <dgm:pt modelId="{1BEECE55-F77A-4BA1-8C65-C3BC1FCCB7E5}" type="pres">
      <dgm:prSet presAssocID="{B5C9EE6F-A8B3-4FBC-99A6-C5E8A9714D3A}" presName="rootConnector" presStyleLbl="node3" presStyleIdx="1" presStyleCnt="2"/>
      <dgm:spPr/>
      <dgm:t>
        <a:bodyPr/>
        <a:lstStyle/>
        <a:p>
          <a:endParaRPr lang="en-GB"/>
        </a:p>
      </dgm:t>
    </dgm:pt>
    <dgm:pt modelId="{6133B4A4-E0D1-4A2F-8114-DF3A7C6B3D3B}" type="pres">
      <dgm:prSet presAssocID="{B5C9EE6F-A8B3-4FBC-99A6-C5E8A9714D3A}" presName="hierChild4" presStyleCnt="0"/>
      <dgm:spPr/>
    </dgm:pt>
    <dgm:pt modelId="{5FF37C75-3EE1-4FA3-AACA-1C2287FD10A9}" type="pres">
      <dgm:prSet presAssocID="{B5C9EE6F-A8B3-4FBC-99A6-C5E8A9714D3A}" presName="hierChild5" presStyleCnt="0"/>
      <dgm:spPr/>
    </dgm:pt>
    <dgm:pt modelId="{4466016B-BDAF-47ED-927D-6983D0EDDC9C}" type="pres">
      <dgm:prSet presAssocID="{A37BB197-DC4E-4964-A704-040EC6CF0023}" presName="hierChild5" presStyleCnt="0"/>
      <dgm:spPr/>
    </dgm:pt>
    <dgm:pt modelId="{D6BE5C2B-449B-41E0-AF79-639340432F05}" type="pres">
      <dgm:prSet presAssocID="{5FACEE97-5AAA-4FB8-844B-3846F5E092E4}" presName="hierChild3" presStyleCnt="0"/>
      <dgm:spPr/>
    </dgm:pt>
  </dgm:ptLst>
  <dgm:cxnLst>
    <dgm:cxn modelId="{570E43C1-8F3A-416D-A12A-78D40D25E5AA}" type="presOf" srcId="{5715FD11-C2AD-4DC4-A730-14CEB3FE1A17}" destId="{D588A92D-395C-43D6-AC0E-71FF63BF2256}" srcOrd="0" destOrd="0" presId="urn:microsoft.com/office/officeart/2005/8/layout/orgChart1"/>
    <dgm:cxn modelId="{A438BE11-A486-4AB2-8C18-5763AD9C1E60}" srcId="{AED59E89-0454-4270-82F0-C8EE11B74D1E}" destId="{C65C10E0-4004-4A1F-A776-AD14E1515B38}" srcOrd="0" destOrd="0" parTransId="{C54EECE6-59A4-428E-9E9B-0D1EA10AC744}" sibTransId="{91EBB8EA-335F-4C7B-A523-4B0D3DD04CCD}"/>
    <dgm:cxn modelId="{AC5EBDB5-8A28-4499-88EF-01D975D2851F}" type="presOf" srcId="{A37BB197-DC4E-4964-A704-040EC6CF0023}" destId="{19888A9B-BCA8-4D2A-ADAF-A7A3BF5D8760}" srcOrd="0" destOrd="0" presId="urn:microsoft.com/office/officeart/2005/8/layout/orgChart1"/>
    <dgm:cxn modelId="{E083C6B2-985D-4ADB-9113-1D95329D542D}" srcId="{5FACEE97-5AAA-4FB8-844B-3846F5E092E4}" destId="{A37BB197-DC4E-4964-A704-040EC6CF0023}" srcOrd="1" destOrd="0" parTransId="{F69EB094-01CE-41E0-9220-AF383EC70764}" sibTransId="{B384E592-1D8A-4164-A4CB-B06AF3D85856}"/>
    <dgm:cxn modelId="{2769D5D1-1EAB-4FCC-BDB9-4EE2E4F753FF}" type="presOf" srcId="{E0EC69BC-98F8-4C6C-BE05-A72502168887}" destId="{E117DDCC-3A11-4F19-A2A4-54D63137FA20}" srcOrd="1" destOrd="0" presId="urn:microsoft.com/office/officeart/2005/8/layout/orgChart1"/>
    <dgm:cxn modelId="{EB0956D2-9FD5-48FD-ABA9-3C58C35B6C8F}" type="presOf" srcId="{F69EB094-01CE-41E0-9220-AF383EC70764}" destId="{142FE7E0-1E4E-4DF3-B743-06E19525AD7C}" srcOrd="0" destOrd="0" presId="urn:microsoft.com/office/officeart/2005/8/layout/orgChart1"/>
    <dgm:cxn modelId="{253A7BD1-BBEE-4DC2-B21D-8E639D2628F9}" srcId="{C65C10E0-4004-4A1F-A776-AD14E1515B38}" destId="{0F764AEA-11BC-478E-BC92-D83DF5BE1EB4}" srcOrd="0" destOrd="0" parTransId="{2675A759-60CF-4B33-8E38-3DDB389BB59C}" sibTransId="{24F00A63-3ABA-4DCC-A392-15F7F5A48192}"/>
    <dgm:cxn modelId="{8C35B6B3-52E6-4174-BD6B-2B4706AB8D7D}" type="presOf" srcId="{AED59E89-0454-4270-82F0-C8EE11B74D1E}" destId="{311711BA-0AD8-4EEA-9C08-3E145AEC6FF2}" srcOrd="0" destOrd="0" presId="urn:microsoft.com/office/officeart/2005/8/layout/orgChart1"/>
    <dgm:cxn modelId="{5DC9B238-4A8D-43FB-9516-04B2F0E9B3F9}" type="presOf" srcId="{A740DBF4-A89E-4AA4-A9C4-C8238AB1ECEE}" destId="{2051DD45-1B72-4F35-9E90-16227E463F3D}" srcOrd="0" destOrd="0" presId="urn:microsoft.com/office/officeart/2005/8/layout/orgChart1"/>
    <dgm:cxn modelId="{7686D645-0602-4E40-8C16-75056F2D6265}" srcId="{5FACEE97-5AAA-4FB8-844B-3846F5E092E4}" destId="{18A00DA2-F2E3-4A94-8A43-EAA6DC4C29A1}" srcOrd="0" destOrd="0" parTransId="{A740DBF4-A89E-4AA4-A9C4-C8238AB1ECEE}" sibTransId="{4F6AA5B6-E119-4F25-832B-7DE99ACB0ECA}"/>
    <dgm:cxn modelId="{8836C532-1610-4DAA-978F-8593EA26AB20}" srcId="{E0EC69BC-98F8-4C6C-BE05-A72502168887}" destId="{942EB446-9213-418F-A70C-6C14548A00D5}" srcOrd="0" destOrd="0" parTransId="{B23EABD2-BDE8-452F-B41F-25B4D65181FB}" sibTransId="{4AFCB326-085E-4E10-9A1D-C86D08EFB438}"/>
    <dgm:cxn modelId="{438F7577-2C2B-4995-B82A-B8DA830A3CA1}" type="presOf" srcId="{C65C10E0-4004-4A1F-A776-AD14E1515B38}" destId="{33A03B83-E4CD-406F-A907-13BF862D8BD5}" srcOrd="1" destOrd="0" presId="urn:microsoft.com/office/officeart/2005/8/layout/orgChart1"/>
    <dgm:cxn modelId="{A4132E8C-CE0C-40B4-8FDD-681F85C7894E}" type="presOf" srcId="{B5C9EE6F-A8B3-4FBC-99A6-C5E8A9714D3A}" destId="{1BEECE55-F77A-4BA1-8C65-C3BC1FCCB7E5}" srcOrd="1" destOrd="0" presId="urn:microsoft.com/office/officeart/2005/8/layout/orgChart1"/>
    <dgm:cxn modelId="{58A9A7E5-5283-4FF1-B24C-CC80BA7C4D39}" type="presOf" srcId="{B23EABD2-BDE8-452F-B41F-25B4D65181FB}" destId="{B7A40931-702C-4C94-82EE-C8DB42687732}" srcOrd="0" destOrd="0" presId="urn:microsoft.com/office/officeart/2005/8/layout/orgChart1"/>
    <dgm:cxn modelId="{ABFD69AC-E54E-4F64-A928-962D645B3D2C}" type="presOf" srcId="{C13DE284-D9AE-4469-AD04-30117874272F}" destId="{5C5F9217-08C1-4CC5-98E9-13219925E474}" srcOrd="0" destOrd="0" presId="urn:microsoft.com/office/officeart/2005/8/layout/orgChart1"/>
    <dgm:cxn modelId="{74A7B3D1-E35D-47D2-8049-AF74F9F92A7E}" type="presOf" srcId="{A37BB197-DC4E-4964-A704-040EC6CF0023}" destId="{BA04D74C-ADEF-4EE8-90D0-6652B7AE2398}" srcOrd="1" destOrd="0" presId="urn:microsoft.com/office/officeart/2005/8/layout/orgChart1"/>
    <dgm:cxn modelId="{681AB558-BC8A-47DD-9EA9-EF3969C85078}" type="presOf" srcId="{F71DE4CB-1373-4719-A92B-55E1FA1C0542}" destId="{14D0E863-804E-41B9-8AB1-55FDC72AB0BF}" srcOrd="0" destOrd="0" presId="urn:microsoft.com/office/officeart/2005/8/layout/orgChart1"/>
    <dgm:cxn modelId="{84748E5C-912D-47DE-8C92-7DEDA52FF447}" type="presOf" srcId="{18A00DA2-F2E3-4A94-8A43-EAA6DC4C29A1}" destId="{11383E1D-BFD4-4D36-8401-51BF92F31DE8}" srcOrd="1" destOrd="0" presId="urn:microsoft.com/office/officeart/2005/8/layout/orgChart1"/>
    <dgm:cxn modelId="{D284723C-43F9-48DF-B44A-006112F6303E}" type="presOf" srcId="{E0EC69BC-98F8-4C6C-BE05-A72502168887}" destId="{529B517F-91D1-472E-9DF1-C779A90F45D1}" srcOrd="0" destOrd="0" presId="urn:microsoft.com/office/officeart/2005/8/layout/orgChart1"/>
    <dgm:cxn modelId="{56987259-5BF9-4564-AB3C-99DE96EBCCBE}" type="presOf" srcId="{B5C9EE6F-A8B3-4FBC-99A6-C5E8A9714D3A}" destId="{46FB55C6-DC45-40A9-826E-97CED3288C6D}" srcOrd="0" destOrd="0" presId="urn:microsoft.com/office/officeart/2005/8/layout/orgChart1"/>
    <dgm:cxn modelId="{DC7ECADF-774E-4EC5-8698-6AB404AA688C}" type="presOf" srcId="{0F764AEA-11BC-478E-BC92-D83DF5BE1EB4}" destId="{5C79BC28-E099-489B-BFA2-2EF91DED6E93}" srcOrd="0" destOrd="0" presId="urn:microsoft.com/office/officeart/2005/8/layout/orgChart1"/>
    <dgm:cxn modelId="{E8F4F65F-60EF-42ED-8081-41418CDB1336}" type="presOf" srcId="{18A00DA2-F2E3-4A94-8A43-EAA6DC4C29A1}" destId="{25C43D56-D95C-42A4-BDD8-E74C899BF052}" srcOrd="0" destOrd="0" presId="urn:microsoft.com/office/officeart/2005/8/layout/orgChart1"/>
    <dgm:cxn modelId="{592A25EE-2E0F-4DAD-9878-83E0F06F957C}" type="presOf" srcId="{AED59E89-0454-4270-82F0-C8EE11B74D1E}" destId="{3BCB7BA3-517D-424A-8784-DD9C6222F9F3}" srcOrd="1" destOrd="0" presId="urn:microsoft.com/office/officeart/2005/8/layout/orgChart1"/>
    <dgm:cxn modelId="{B2DB7ACE-4DF0-489A-B5A7-7D88BB6FA8C1}" type="presOf" srcId="{942EB446-9213-418F-A70C-6C14548A00D5}" destId="{27A50B35-D9B1-442E-8D32-5DABD579B2DD}" srcOrd="0" destOrd="0" presId="urn:microsoft.com/office/officeart/2005/8/layout/orgChart1"/>
    <dgm:cxn modelId="{025B6BC3-2B7B-4B29-9D5F-A4C2BB440F0B}" type="presOf" srcId="{2675A759-60CF-4B33-8E38-3DDB389BB59C}" destId="{DD24E006-26C9-4349-950F-FF167D826377}" srcOrd="0" destOrd="0" presId="urn:microsoft.com/office/officeart/2005/8/layout/orgChart1"/>
    <dgm:cxn modelId="{8A72E59E-471B-4880-9690-A68B39426277}" srcId="{AED59E89-0454-4270-82F0-C8EE11B74D1E}" destId="{E0EC69BC-98F8-4C6C-BE05-A72502168887}" srcOrd="1" destOrd="0" parTransId="{0FF3AE79-7C97-4B28-9C14-C23312F47DAA}" sibTransId="{1AEE3C14-25F0-4F67-A39F-4FA35B328A8C}"/>
    <dgm:cxn modelId="{49FB0CEB-39B6-41FC-B851-862063309FAA}" srcId="{18A00DA2-F2E3-4A94-8A43-EAA6DC4C29A1}" destId="{AED59E89-0454-4270-82F0-C8EE11B74D1E}" srcOrd="0" destOrd="0" parTransId="{5715FD11-C2AD-4DC4-A730-14CEB3FE1A17}" sibTransId="{C94E98ED-AF32-44B4-9D71-446A669FE488}"/>
    <dgm:cxn modelId="{6D602A67-C513-418F-ACE4-999A671F5BDB}" srcId="{A37BB197-DC4E-4964-A704-040EC6CF0023}" destId="{B5C9EE6F-A8B3-4FBC-99A6-C5E8A9714D3A}" srcOrd="0" destOrd="0" parTransId="{F71DE4CB-1373-4719-A92B-55E1FA1C0542}" sibTransId="{62A30CFF-66D2-4C88-B069-2370EC250C51}"/>
    <dgm:cxn modelId="{B5E374CF-5DEE-4290-A34E-80E484EAFF31}" type="presOf" srcId="{5FACEE97-5AAA-4FB8-844B-3846F5E092E4}" destId="{F0359DA6-C838-4246-BFDB-6EB944482EC4}" srcOrd="1" destOrd="0" presId="urn:microsoft.com/office/officeart/2005/8/layout/orgChart1"/>
    <dgm:cxn modelId="{AFA370CC-DAD8-4257-8A30-D29C08CB0098}" type="presOf" srcId="{0F764AEA-11BC-478E-BC92-D83DF5BE1EB4}" destId="{D5E71083-127B-4AFC-BD07-2EE6C8904343}" srcOrd="1" destOrd="0" presId="urn:microsoft.com/office/officeart/2005/8/layout/orgChart1"/>
    <dgm:cxn modelId="{75739F97-C5FA-45C8-B47E-D9AD414BF172}" type="presOf" srcId="{C65C10E0-4004-4A1F-A776-AD14E1515B38}" destId="{A6908976-E89A-4A6B-BC47-843137B5396D}" srcOrd="0" destOrd="0" presId="urn:microsoft.com/office/officeart/2005/8/layout/orgChart1"/>
    <dgm:cxn modelId="{E4D530E9-BCA8-42A3-B19A-2CA81906CC81}" type="presOf" srcId="{942EB446-9213-418F-A70C-6C14548A00D5}" destId="{E0459462-4AE4-436A-AFDC-82BAF8BDD68C}" srcOrd="1" destOrd="0" presId="urn:microsoft.com/office/officeart/2005/8/layout/orgChart1"/>
    <dgm:cxn modelId="{E43F9C46-A15D-403C-8485-00438454FBE4}" srcId="{C13DE284-D9AE-4469-AD04-30117874272F}" destId="{5FACEE97-5AAA-4FB8-844B-3846F5E092E4}" srcOrd="0" destOrd="0" parTransId="{BC13C578-DD51-44CA-8C8D-C3EE18BC0931}" sibTransId="{F9F5E4EE-1752-4DAD-8BC8-840A29F6B08C}"/>
    <dgm:cxn modelId="{59DD8D19-4AF7-444F-B8A1-936D2DE1A772}" type="presOf" srcId="{0FF3AE79-7C97-4B28-9C14-C23312F47DAA}" destId="{AB783F20-03B3-49D7-95B7-31802A3288AB}" srcOrd="0" destOrd="0" presId="urn:microsoft.com/office/officeart/2005/8/layout/orgChart1"/>
    <dgm:cxn modelId="{59BCF10D-E8B9-46B7-8463-89050F33A165}" type="presOf" srcId="{C54EECE6-59A4-428E-9E9B-0D1EA10AC744}" destId="{777A3AF8-9ED6-4005-B33F-F4D54E61416E}" srcOrd="0" destOrd="0" presId="urn:microsoft.com/office/officeart/2005/8/layout/orgChart1"/>
    <dgm:cxn modelId="{6E2AC835-0A88-46B7-8E1B-A0602C90FE4E}" type="presOf" srcId="{5FACEE97-5AAA-4FB8-844B-3846F5E092E4}" destId="{A401DA68-A466-4176-A575-F9F6CECDED23}" srcOrd="0" destOrd="0" presId="urn:microsoft.com/office/officeart/2005/8/layout/orgChart1"/>
    <dgm:cxn modelId="{32AFBB78-324B-4FE2-8574-F2E430C4D115}" type="presParOf" srcId="{5C5F9217-08C1-4CC5-98E9-13219925E474}" destId="{D270E665-6390-4F59-A1E6-942FEB9D820B}" srcOrd="0" destOrd="0" presId="urn:microsoft.com/office/officeart/2005/8/layout/orgChart1"/>
    <dgm:cxn modelId="{BDFEEF1E-D6FE-4B91-8B6E-6A394908DDB9}" type="presParOf" srcId="{D270E665-6390-4F59-A1E6-942FEB9D820B}" destId="{F5BA85B3-D7B5-4D6E-9A34-34A5E9854666}" srcOrd="0" destOrd="0" presId="urn:microsoft.com/office/officeart/2005/8/layout/orgChart1"/>
    <dgm:cxn modelId="{419722DF-4ADD-456D-91A8-73FE9CD548D7}" type="presParOf" srcId="{F5BA85B3-D7B5-4D6E-9A34-34A5E9854666}" destId="{A401DA68-A466-4176-A575-F9F6CECDED23}" srcOrd="0" destOrd="0" presId="urn:microsoft.com/office/officeart/2005/8/layout/orgChart1"/>
    <dgm:cxn modelId="{76871F5B-AEB4-4656-A714-C3BC45148E40}" type="presParOf" srcId="{F5BA85B3-D7B5-4D6E-9A34-34A5E9854666}" destId="{F0359DA6-C838-4246-BFDB-6EB944482EC4}" srcOrd="1" destOrd="0" presId="urn:microsoft.com/office/officeart/2005/8/layout/orgChart1"/>
    <dgm:cxn modelId="{73933C1C-9F31-4B02-85CE-39E07FA15A9F}" type="presParOf" srcId="{D270E665-6390-4F59-A1E6-942FEB9D820B}" destId="{5C84FB6B-D7E4-477C-82B1-D4C7B91AC2CF}" srcOrd="1" destOrd="0" presId="urn:microsoft.com/office/officeart/2005/8/layout/orgChart1"/>
    <dgm:cxn modelId="{B232F41B-AC34-4EA8-A49D-C45BE4633969}" type="presParOf" srcId="{5C84FB6B-D7E4-477C-82B1-D4C7B91AC2CF}" destId="{2051DD45-1B72-4F35-9E90-16227E463F3D}" srcOrd="0" destOrd="0" presId="urn:microsoft.com/office/officeart/2005/8/layout/orgChart1"/>
    <dgm:cxn modelId="{D9713342-29AB-4843-87CA-533326386BBC}" type="presParOf" srcId="{5C84FB6B-D7E4-477C-82B1-D4C7B91AC2CF}" destId="{4A2DC59F-A2F6-441B-A7C3-39802203F45D}" srcOrd="1" destOrd="0" presId="urn:microsoft.com/office/officeart/2005/8/layout/orgChart1"/>
    <dgm:cxn modelId="{27EEC9B1-EDFE-4F72-8C05-1EFA1F6B2FB5}" type="presParOf" srcId="{4A2DC59F-A2F6-441B-A7C3-39802203F45D}" destId="{A05C38B1-75B0-42E2-A7BB-6B14AFEFC393}" srcOrd="0" destOrd="0" presId="urn:microsoft.com/office/officeart/2005/8/layout/orgChart1"/>
    <dgm:cxn modelId="{AF309670-D5FA-440A-8F9E-662D1334EF0F}" type="presParOf" srcId="{A05C38B1-75B0-42E2-A7BB-6B14AFEFC393}" destId="{25C43D56-D95C-42A4-BDD8-E74C899BF052}" srcOrd="0" destOrd="0" presId="urn:microsoft.com/office/officeart/2005/8/layout/orgChart1"/>
    <dgm:cxn modelId="{4F15EA36-E42A-4EE8-A6BC-DF9A0C70CD86}" type="presParOf" srcId="{A05C38B1-75B0-42E2-A7BB-6B14AFEFC393}" destId="{11383E1D-BFD4-4D36-8401-51BF92F31DE8}" srcOrd="1" destOrd="0" presId="urn:microsoft.com/office/officeart/2005/8/layout/orgChart1"/>
    <dgm:cxn modelId="{E2FE1CE1-CF2B-4B83-8387-8AED63EDB0C7}" type="presParOf" srcId="{4A2DC59F-A2F6-441B-A7C3-39802203F45D}" destId="{F155B1BB-DB8E-4167-9FCE-067714B42DAE}" srcOrd="1" destOrd="0" presId="urn:microsoft.com/office/officeart/2005/8/layout/orgChart1"/>
    <dgm:cxn modelId="{537F1D73-C15C-4588-9822-B8DB7B5FB66D}" type="presParOf" srcId="{F155B1BB-DB8E-4167-9FCE-067714B42DAE}" destId="{D588A92D-395C-43D6-AC0E-71FF63BF2256}" srcOrd="0" destOrd="0" presId="urn:microsoft.com/office/officeart/2005/8/layout/orgChart1"/>
    <dgm:cxn modelId="{CCD92457-6CB0-438A-BCB7-C2CD11581421}" type="presParOf" srcId="{F155B1BB-DB8E-4167-9FCE-067714B42DAE}" destId="{D30D2139-6A51-46AC-B484-151DA5526490}" srcOrd="1" destOrd="0" presId="urn:microsoft.com/office/officeart/2005/8/layout/orgChart1"/>
    <dgm:cxn modelId="{7B71E4BF-15EA-4D8A-A560-E58C9F312AAA}" type="presParOf" srcId="{D30D2139-6A51-46AC-B484-151DA5526490}" destId="{BCAC920B-9B0E-4A1A-941B-92F5AA06D32B}" srcOrd="0" destOrd="0" presId="urn:microsoft.com/office/officeart/2005/8/layout/orgChart1"/>
    <dgm:cxn modelId="{FBE61FA6-7E66-4281-AC9E-D299A824398B}" type="presParOf" srcId="{BCAC920B-9B0E-4A1A-941B-92F5AA06D32B}" destId="{311711BA-0AD8-4EEA-9C08-3E145AEC6FF2}" srcOrd="0" destOrd="0" presId="urn:microsoft.com/office/officeart/2005/8/layout/orgChart1"/>
    <dgm:cxn modelId="{FD3AA413-F820-422C-B31F-023E4A2A37DA}" type="presParOf" srcId="{BCAC920B-9B0E-4A1A-941B-92F5AA06D32B}" destId="{3BCB7BA3-517D-424A-8784-DD9C6222F9F3}" srcOrd="1" destOrd="0" presId="urn:microsoft.com/office/officeart/2005/8/layout/orgChart1"/>
    <dgm:cxn modelId="{41CCDA2C-2D79-4D46-8A3D-D54D40182E99}" type="presParOf" srcId="{D30D2139-6A51-46AC-B484-151DA5526490}" destId="{1B4E127A-8C97-4E13-B68E-9E8A69611488}" srcOrd="1" destOrd="0" presId="urn:microsoft.com/office/officeart/2005/8/layout/orgChart1"/>
    <dgm:cxn modelId="{9EDE8739-A67E-4C47-8AB9-D91FE3871715}" type="presParOf" srcId="{1B4E127A-8C97-4E13-B68E-9E8A69611488}" destId="{777A3AF8-9ED6-4005-B33F-F4D54E61416E}" srcOrd="0" destOrd="0" presId="urn:microsoft.com/office/officeart/2005/8/layout/orgChart1"/>
    <dgm:cxn modelId="{EC1A9714-89D3-4145-83AE-94D36222A4CD}" type="presParOf" srcId="{1B4E127A-8C97-4E13-B68E-9E8A69611488}" destId="{014D0839-8D11-44B6-9644-409C81BD0F49}" srcOrd="1" destOrd="0" presId="urn:microsoft.com/office/officeart/2005/8/layout/orgChart1"/>
    <dgm:cxn modelId="{D7696064-CE02-4AEE-AA0D-C4BB9E4B9776}" type="presParOf" srcId="{014D0839-8D11-44B6-9644-409C81BD0F49}" destId="{F8CA700F-89B5-46D9-9FB8-17C17363EE5D}" srcOrd="0" destOrd="0" presId="urn:microsoft.com/office/officeart/2005/8/layout/orgChart1"/>
    <dgm:cxn modelId="{E824E0E3-3A80-4AD2-A831-D80C71EEBAB8}" type="presParOf" srcId="{F8CA700F-89B5-46D9-9FB8-17C17363EE5D}" destId="{A6908976-E89A-4A6B-BC47-843137B5396D}" srcOrd="0" destOrd="0" presId="urn:microsoft.com/office/officeart/2005/8/layout/orgChart1"/>
    <dgm:cxn modelId="{C020E7C4-8ADE-41E6-8ED0-626EFE68082A}" type="presParOf" srcId="{F8CA700F-89B5-46D9-9FB8-17C17363EE5D}" destId="{33A03B83-E4CD-406F-A907-13BF862D8BD5}" srcOrd="1" destOrd="0" presId="urn:microsoft.com/office/officeart/2005/8/layout/orgChart1"/>
    <dgm:cxn modelId="{80E6EE57-EB01-463A-AB0B-FDA977255955}" type="presParOf" srcId="{014D0839-8D11-44B6-9644-409C81BD0F49}" destId="{20CA1DC5-1DDE-4031-AE73-C9FB7EBB7699}" srcOrd="1" destOrd="0" presId="urn:microsoft.com/office/officeart/2005/8/layout/orgChart1"/>
    <dgm:cxn modelId="{72C25C27-D7F1-4715-B7E6-472FA41452F4}" type="presParOf" srcId="{20CA1DC5-1DDE-4031-AE73-C9FB7EBB7699}" destId="{DD24E006-26C9-4349-950F-FF167D826377}" srcOrd="0" destOrd="0" presId="urn:microsoft.com/office/officeart/2005/8/layout/orgChart1"/>
    <dgm:cxn modelId="{C575F20A-0B73-44B8-A3DF-AB3309619FF1}" type="presParOf" srcId="{20CA1DC5-1DDE-4031-AE73-C9FB7EBB7699}" destId="{3A2DC8E5-72FA-4FDD-A6AE-EB2D66D7D462}" srcOrd="1" destOrd="0" presId="urn:microsoft.com/office/officeart/2005/8/layout/orgChart1"/>
    <dgm:cxn modelId="{A9240A9F-0A2F-43A0-BC4F-F84E77642AD4}" type="presParOf" srcId="{3A2DC8E5-72FA-4FDD-A6AE-EB2D66D7D462}" destId="{1EE7D91C-ED97-4E56-84AF-9AEBC3B3A132}" srcOrd="0" destOrd="0" presId="urn:microsoft.com/office/officeart/2005/8/layout/orgChart1"/>
    <dgm:cxn modelId="{8F0CEBBF-B6B8-43F2-9C10-0F0488154229}" type="presParOf" srcId="{1EE7D91C-ED97-4E56-84AF-9AEBC3B3A132}" destId="{5C79BC28-E099-489B-BFA2-2EF91DED6E93}" srcOrd="0" destOrd="0" presId="urn:microsoft.com/office/officeart/2005/8/layout/orgChart1"/>
    <dgm:cxn modelId="{2D2A03AB-D96E-4E64-8B54-D0BF82E9FA82}" type="presParOf" srcId="{1EE7D91C-ED97-4E56-84AF-9AEBC3B3A132}" destId="{D5E71083-127B-4AFC-BD07-2EE6C8904343}" srcOrd="1" destOrd="0" presId="urn:microsoft.com/office/officeart/2005/8/layout/orgChart1"/>
    <dgm:cxn modelId="{DFE1A9B6-FEA6-454C-A60E-AE20FDFF1DB9}" type="presParOf" srcId="{3A2DC8E5-72FA-4FDD-A6AE-EB2D66D7D462}" destId="{ECF854FE-1A4F-4CB1-A291-E9E98D255CAA}" srcOrd="1" destOrd="0" presId="urn:microsoft.com/office/officeart/2005/8/layout/orgChart1"/>
    <dgm:cxn modelId="{38E71BA6-9FBA-4E8A-A49C-7D9BCD9B9364}" type="presParOf" srcId="{3A2DC8E5-72FA-4FDD-A6AE-EB2D66D7D462}" destId="{5CC84A4C-9A14-43A5-AC0C-9CD646C781FC}" srcOrd="2" destOrd="0" presId="urn:microsoft.com/office/officeart/2005/8/layout/orgChart1"/>
    <dgm:cxn modelId="{B34D23B7-AFBD-4706-8F68-3117112EE79B}" type="presParOf" srcId="{014D0839-8D11-44B6-9644-409C81BD0F49}" destId="{22E8BE03-A806-477B-94D7-F7BA1D6E973E}" srcOrd="2" destOrd="0" presId="urn:microsoft.com/office/officeart/2005/8/layout/orgChart1"/>
    <dgm:cxn modelId="{156A3E13-1062-4358-BAEF-63106748669F}" type="presParOf" srcId="{1B4E127A-8C97-4E13-B68E-9E8A69611488}" destId="{AB783F20-03B3-49D7-95B7-31802A3288AB}" srcOrd="2" destOrd="0" presId="urn:microsoft.com/office/officeart/2005/8/layout/orgChart1"/>
    <dgm:cxn modelId="{D5B81D66-CED7-493D-8B5F-F5031034C882}" type="presParOf" srcId="{1B4E127A-8C97-4E13-B68E-9E8A69611488}" destId="{020CC586-A25A-4778-993E-4C7E59A842E2}" srcOrd="3" destOrd="0" presId="urn:microsoft.com/office/officeart/2005/8/layout/orgChart1"/>
    <dgm:cxn modelId="{C7DCFF1C-E622-4B1D-93D7-C7F780301EB6}" type="presParOf" srcId="{020CC586-A25A-4778-993E-4C7E59A842E2}" destId="{736FBF9E-B646-4458-BE06-F81D4669BEB7}" srcOrd="0" destOrd="0" presId="urn:microsoft.com/office/officeart/2005/8/layout/orgChart1"/>
    <dgm:cxn modelId="{926B941B-F2E6-437C-A2D0-B000A8484EC0}" type="presParOf" srcId="{736FBF9E-B646-4458-BE06-F81D4669BEB7}" destId="{529B517F-91D1-472E-9DF1-C779A90F45D1}" srcOrd="0" destOrd="0" presId="urn:microsoft.com/office/officeart/2005/8/layout/orgChart1"/>
    <dgm:cxn modelId="{18AAEE12-AAEA-4064-8514-ABD6E0ACBD1B}" type="presParOf" srcId="{736FBF9E-B646-4458-BE06-F81D4669BEB7}" destId="{E117DDCC-3A11-4F19-A2A4-54D63137FA20}" srcOrd="1" destOrd="0" presId="urn:microsoft.com/office/officeart/2005/8/layout/orgChart1"/>
    <dgm:cxn modelId="{AB75EDA7-3F95-437C-93C2-71190E666ACE}" type="presParOf" srcId="{020CC586-A25A-4778-993E-4C7E59A842E2}" destId="{E616DAFF-1543-4528-A4A4-9291DC4873DB}" srcOrd="1" destOrd="0" presId="urn:microsoft.com/office/officeart/2005/8/layout/orgChart1"/>
    <dgm:cxn modelId="{42019F76-DEB5-4BBE-B8F4-68D7C660E814}" type="presParOf" srcId="{E616DAFF-1543-4528-A4A4-9291DC4873DB}" destId="{B7A40931-702C-4C94-82EE-C8DB42687732}" srcOrd="0" destOrd="0" presId="urn:microsoft.com/office/officeart/2005/8/layout/orgChart1"/>
    <dgm:cxn modelId="{9F4A210B-0F2D-423F-8F7B-35762E2A1E98}" type="presParOf" srcId="{E616DAFF-1543-4528-A4A4-9291DC4873DB}" destId="{F24AA70A-09F1-4457-989B-0D27491CB80A}" srcOrd="1" destOrd="0" presId="urn:microsoft.com/office/officeart/2005/8/layout/orgChart1"/>
    <dgm:cxn modelId="{5AFBD269-455F-456D-8FEA-CA5CBE948F97}" type="presParOf" srcId="{F24AA70A-09F1-4457-989B-0D27491CB80A}" destId="{21F1FD69-CF05-47DA-B714-7768B630E9C1}" srcOrd="0" destOrd="0" presId="urn:microsoft.com/office/officeart/2005/8/layout/orgChart1"/>
    <dgm:cxn modelId="{5B5EE2D0-2ADD-486F-A71B-F66FA49A71A7}" type="presParOf" srcId="{21F1FD69-CF05-47DA-B714-7768B630E9C1}" destId="{27A50B35-D9B1-442E-8D32-5DABD579B2DD}" srcOrd="0" destOrd="0" presId="urn:microsoft.com/office/officeart/2005/8/layout/orgChart1"/>
    <dgm:cxn modelId="{2ECB239F-843D-43CC-BC30-E4B6B67B2D91}" type="presParOf" srcId="{21F1FD69-CF05-47DA-B714-7768B630E9C1}" destId="{E0459462-4AE4-436A-AFDC-82BAF8BDD68C}" srcOrd="1" destOrd="0" presId="urn:microsoft.com/office/officeart/2005/8/layout/orgChart1"/>
    <dgm:cxn modelId="{D83E7FFA-F5E3-45E5-BDB8-B30A419179BB}" type="presParOf" srcId="{F24AA70A-09F1-4457-989B-0D27491CB80A}" destId="{54EEF3F1-9E09-4C14-A774-5B7C7EBFC3FA}" srcOrd="1" destOrd="0" presId="urn:microsoft.com/office/officeart/2005/8/layout/orgChart1"/>
    <dgm:cxn modelId="{03AFFC60-C0D0-48F1-BB21-A3A8B11EC246}" type="presParOf" srcId="{F24AA70A-09F1-4457-989B-0D27491CB80A}" destId="{2ABD00EF-B0B7-485E-AA50-379FCF798ED4}" srcOrd="2" destOrd="0" presId="urn:microsoft.com/office/officeart/2005/8/layout/orgChart1"/>
    <dgm:cxn modelId="{C8318F6B-32F1-4F7F-B5F1-E40E4D3770CE}" type="presParOf" srcId="{020CC586-A25A-4778-993E-4C7E59A842E2}" destId="{6822A13C-DD21-41BF-8BD1-F46F7B1B6E53}" srcOrd="2" destOrd="0" presId="urn:microsoft.com/office/officeart/2005/8/layout/orgChart1"/>
    <dgm:cxn modelId="{856EA190-C3A7-45D8-8A19-B15597D8B63C}" type="presParOf" srcId="{D30D2139-6A51-46AC-B484-151DA5526490}" destId="{35A001B7-9A37-4BBC-B523-48ED1E2A080C}" srcOrd="2" destOrd="0" presId="urn:microsoft.com/office/officeart/2005/8/layout/orgChart1"/>
    <dgm:cxn modelId="{4E5D1013-8C79-412F-8610-BDC18FC21100}" type="presParOf" srcId="{4A2DC59F-A2F6-441B-A7C3-39802203F45D}" destId="{58D93B8C-6F8D-48E8-BBFD-FB0106A1D474}" srcOrd="2" destOrd="0" presId="urn:microsoft.com/office/officeart/2005/8/layout/orgChart1"/>
    <dgm:cxn modelId="{A3D7EEC2-83E6-4DAF-AF6D-E4DD85C0FB6A}" type="presParOf" srcId="{5C84FB6B-D7E4-477C-82B1-D4C7B91AC2CF}" destId="{142FE7E0-1E4E-4DF3-B743-06E19525AD7C}" srcOrd="2" destOrd="0" presId="urn:microsoft.com/office/officeart/2005/8/layout/orgChart1"/>
    <dgm:cxn modelId="{A06166B9-2957-46F4-9670-3E2DC3F9283E}" type="presParOf" srcId="{5C84FB6B-D7E4-477C-82B1-D4C7B91AC2CF}" destId="{51C2039D-32A6-4C65-9366-1B344C6D267F}" srcOrd="3" destOrd="0" presId="urn:microsoft.com/office/officeart/2005/8/layout/orgChart1"/>
    <dgm:cxn modelId="{D3F75245-F704-4378-BFDE-2C0DCAFFFA42}" type="presParOf" srcId="{51C2039D-32A6-4C65-9366-1B344C6D267F}" destId="{BED02909-A013-4127-BB6B-98D2A420B3D1}" srcOrd="0" destOrd="0" presId="urn:microsoft.com/office/officeart/2005/8/layout/orgChart1"/>
    <dgm:cxn modelId="{B0B51DF0-D62D-49F5-96E7-2ED201CAA484}" type="presParOf" srcId="{BED02909-A013-4127-BB6B-98D2A420B3D1}" destId="{19888A9B-BCA8-4D2A-ADAF-A7A3BF5D8760}" srcOrd="0" destOrd="0" presId="urn:microsoft.com/office/officeart/2005/8/layout/orgChart1"/>
    <dgm:cxn modelId="{1E5D6033-A1E1-4883-8758-029F274CE067}" type="presParOf" srcId="{BED02909-A013-4127-BB6B-98D2A420B3D1}" destId="{BA04D74C-ADEF-4EE8-90D0-6652B7AE2398}" srcOrd="1" destOrd="0" presId="urn:microsoft.com/office/officeart/2005/8/layout/orgChart1"/>
    <dgm:cxn modelId="{51FBDF20-AD2F-4C18-A1FF-923CCC063EAD}" type="presParOf" srcId="{51C2039D-32A6-4C65-9366-1B344C6D267F}" destId="{EBB527AA-843A-4A1D-80E8-B7FB55CFBED2}" srcOrd="1" destOrd="0" presId="urn:microsoft.com/office/officeart/2005/8/layout/orgChart1"/>
    <dgm:cxn modelId="{4987F928-9FF3-4E87-83B0-6797FDB954EE}" type="presParOf" srcId="{EBB527AA-843A-4A1D-80E8-B7FB55CFBED2}" destId="{14D0E863-804E-41B9-8AB1-55FDC72AB0BF}" srcOrd="0" destOrd="0" presId="urn:microsoft.com/office/officeart/2005/8/layout/orgChart1"/>
    <dgm:cxn modelId="{2063857E-1BA9-4AE5-A174-DB7A11286A16}" type="presParOf" srcId="{EBB527AA-843A-4A1D-80E8-B7FB55CFBED2}" destId="{DF59FD49-6DD0-4A73-9021-E4FE92AD3833}" srcOrd="1" destOrd="0" presId="urn:microsoft.com/office/officeart/2005/8/layout/orgChart1"/>
    <dgm:cxn modelId="{A7995BDF-B032-46B3-85BB-2A922AE83D71}" type="presParOf" srcId="{DF59FD49-6DD0-4A73-9021-E4FE92AD3833}" destId="{E3E8705B-D2E5-42F9-A2FA-28BFA2A552FA}" srcOrd="0" destOrd="0" presId="urn:microsoft.com/office/officeart/2005/8/layout/orgChart1"/>
    <dgm:cxn modelId="{6551A532-3DBF-444F-BA70-35A117068890}" type="presParOf" srcId="{E3E8705B-D2E5-42F9-A2FA-28BFA2A552FA}" destId="{46FB55C6-DC45-40A9-826E-97CED3288C6D}" srcOrd="0" destOrd="0" presId="urn:microsoft.com/office/officeart/2005/8/layout/orgChart1"/>
    <dgm:cxn modelId="{BD6E88B7-08FD-412C-B9B0-1862D9DA3066}" type="presParOf" srcId="{E3E8705B-D2E5-42F9-A2FA-28BFA2A552FA}" destId="{1BEECE55-F77A-4BA1-8C65-C3BC1FCCB7E5}" srcOrd="1" destOrd="0" presId="urn:microsoft.com/office/officeart/2005/8/layout/orgChart1"/>
    <dgm:cxn modelId="{39C4B615-0C19-4AE6-A88E-61A19162B7FC}" type="presParOf" srcId="{DF59FD49-6DD0-4A73-9021-E4FE92AD3833}" destId="{6133B4A4-E0D1-4A2F-8114-DF3A7C6B3D3B}" srcOrd="1" destOrd="0" presId="urn:microsoft.com/office/officeart/2005/8/layout/orgChart1"/>
    <dgm:cxn modelId="{1A99C2D2-6699-4F33-8359-CD3894022F18}" type="presParOf" srcId="{DF59FD49-6DD0-4A73-9021-E4FE92AD3833}" destId="{5FF37C75-3EE1-4FA3-AACA-1C2287FD10A9}" srcOrd="2" destOrd="0" presId="urn:microsoft.com/office/officeart/2005/8/layout/orgChart1"/>
    <dgm:cxn modelId="{BFC1003A-EA8B-4830-A4C1-B70448A60BB3}" type="presParOf" srcId="{51C2039D-32A6-4C65-9366-1B344C6D267F}" destId="{4466016B-BDAF-47ED-927D-6983D0EDDC9C}" srcOrd="2" destOrd="0" presId="urn:microsoft.com/office/officeart/2005/8/layout/orgChart1"/>
    <dgm:cxn modelId="{179F3D71-612D-4C25-A743-7D9DD26B2414}" type="presParOf" srcId="{D270E665-6390-4F59-A1E6-942FEB9D820B}" destId="{D6BE5C2B-449B-41E0-AF79-639340432F0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0E863-804E-41B9-8AB1-55FDC72AB0BF}">
      <dsp:nvSpPr>
        <dsp:cNvPr id="0" name=""/>
        <dsp:cNvSpPr/>
      </dsp:nvSpPr>
      <dsp:spPr>
        <a:xfrm>
          <a:off x="4933158" y="1826763"/>
          <a:ext cx="922452" cy="468312"/>
        </a:xfrm>
        <a:custGeom>
          <a:avLst/>
          <a:gdLst/>
          <a:ahLst/>
          <a:cxnLst/>
          <a:rect l="0" t="0" r="0" b="0"/>
          <a:pathLst>
            <a:path>
              <a:moveTo>
                <a:pt x="0" y="0"/>
              </a:moveTo>
              <a:lnTo>
                <a:pt x="0" y="468312"/>
              </a:lnTo>
              <a:lnTo>
                <a:pt x="922452" y="4683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FE7E0-1E4E-4DF3-B743-06E19525AD7C}">
      <dsp:nvSpPr>
        <dsp:cNvPr id="0" name=""/>
        <dsp:cNvSpPr/>
      </dsp:nvSpPr>
      <dsp:spPr>
        <a:xfrm>
          <a:off x="4624091" y="756334"/>
          <a:ext cx="912125" cy="316605"/>
        </a:xfrm>
        <a:custGeom>
          <a:avLst/>
          <a:gdLst/>
          <a:ahLst/>
          <a:cxnLst/>
          <a:rect l="0" t="0" r="0" b="0"/>
          <a:pathLst>
            <a:path>
              <a:moveTo>
                <a:pt x="0" y="0"/>
              </a:moveTo>
              <a:lnTo>
                <a:pt x="0" y="158302"/>
              </a:lnTo>
              <a:lnTo>
                <a:pt x="912125" y="158302"/>
              </a:lnTo>
              <a:lnTo>
                <a:pt x="912125" y="3166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A40931-702C-4C94-82EE-C8DB42687732}">
      <dsp:nvSpPr>
        <dsp:cNvPr id="0" name=""/>
        <dsp:cNvSpPr/>
      </dsp:nvSpPr>
      <dsp:spPr>
        <a:xfrm>
          <a:off x="150764" y="4311491"/>
          <a:ext cx="1427008" cy="352157"/>
        </a:xfrm>
        <a:custGeom>
          <a:avLst/>
          <a:gdLst/>
          <a:ahLst/>
          <a:cxnLst/>
          <a:rect l="0" t="0" r="0" b="0"/>
          <a:pathLst>
            <a:path>
              <a:moveTo>
                <a:pt x="0" y="0"/>
              </a:moveTo>
              <a:lnTo>
                <a:pt x="0" y="352157"/>
              </a:lnTo>
              <a:lnTo>
                <a:pt x="1427008" y="3521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783F20-03B3-49D7-95B7-31802A3288AB}">
      <dsp:nvSpPr>
        <dsp:cNvPr id="0" name=""/>
        <dsp:cNvSpPr/>
      </dsp:nvSpPr>
      <dsp:spPr>
        <a:xfrm>
          <a:off x="753822" y="2860223"/>
          <a:ext cx="1148123" cy="697444"/>
        </a:xfrm>
        <a:custGeom>
          <a:avLst/>
          <a:gdLst/>
          <a:ahLst/>
          <a:cxnLst/>
          <a:rect l="0" t="0" r="0" b="0"/>
          <a:pathLst>
            <a:path>
              <a:moveTo>
                <a:pt x="1148123" y="0"/>
              </a:moveTo>
              <a:lnTo>
                <a:pt x="1148123" y="539141"/>
              </a:lnTo>
              <a:lnTo>
                <a:pt x="0" y="539141"/>
              </a:lnTo>
              <a:lnTo>
                <a:pt x="0" y="6974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24E006-26C9-4349-950F-FF167D826377}">
      <dsp:nvSpPr>
        <dsp:cNvPr id="0" name=""/>
        <dsp:cNvSpPr/>
      </dsp:nvSpPr>
      <dsp:spPr>
        <a:xfrm>
          <a:off x="3729213" y="3792793"/>
          <a:ext cx="145623" cy="870855"/>
        </a:xfrm>
        <a:custGeom>
          <a:avLst/>
          <a:gdLst/>
          <a:ahLst/>
          <a:cxnLst/>
          <a:rect l="0" t="0" r="0" b="0"/>
          <a:pathLst>
            <a:path>
              <a:moveTo>
                <a:pt x="0" y="0"/>
              </a:moveTo>
              <a:lnTo>
                <a:pt x="0" y="870855"/>
              </a:lnTo>
              <a:lnTo>
                <a:pt x="145623" y="8708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7A3AF8-9ED6-4005-B33F-F4D54E61416E}">
      <dsp:nvSpPr>
        <dsp:cNvPr id="0" name=""/>
        <dsp:cNvSpPr/>
      </dsp:nvSpPr>
      <dsp:spPr>
        <a:xfrm>
          <a:off x="1901946" y="2860223"/>
          <a:ext cx="2430324" cy="178746"/>
        </a:xfrm>
        <a:custGeom>
          <a:avLst/>
          <a:gdLst/>
          <a:ahLst/>
          <a:cxnLst/>
          <a:rect l="0" t="0" r="0" b="0"/>
          <a:pathLst>
            <a:path>
              <a:moveTo>
                <a:pt x="0" y="0"/>
              </a:moveTo>
              <a:lnTo>
                <a:pt x="0" y="20443"/>
              </a:lnTo>
              <a:lnTo>
                <a:pt x="2430324" y="20443"/>
              </a:lnTo>
              <a:lnTo>
                <a:pt x="2430324" y="1787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8A92D-395C-43D6-AC0E-71FF63BF2256}">
      <dsp:nvSpPr>
        <dsp:cNvPr id="0" name=""/>
        <dsp:cNvSpPr/>
      </dsp:nvSpPr>
      <dsp:spPr>
        <a:xfrm>
          <a:off x="1901946" y="1817340"/>
          <a:ext cx="1769840" cy="289060"/>
        </a:xfrm>
        <a:custGeom>
          <a:avLst/>
          <a:gdLst/>
          <a:ahLst/>
          <a:cxnLst/>
          <a:rect l="0" t="0" r="0" b="0"/>
          <a:pathLst>
            <a:path>
              <a:moveTo>
                <a:pt x="1769840" y="0"/>
              </a:moveTo>
              <a:lnTo>
                <a:pt x="1769840" y="130758"/>
              </a:lnTo>
              <a:lnTo>
                <a:pt x="0" y="130758"/>
              </a:lnTo>
              <a:lnTo>
                <a:pt x="0" y="2890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51DD45-1B72-4F35-9E90-16227E463F3D}">
      <dsp:nvSpPr>
        <dsp:cNvPr id="0" name=""/>
        <dsp:cNvSpPr/>
      </dsp:nvSpPr>
      <dsp:spPr>
        <a:xfrm>
          <a:off x="3671786" y="756334"/>
          <a:ext cx="952304" cy="307182"/>
        </a:xfrm>
        <a:custGeom>
          <a:avLst/>
          <a:gdLst/>
          <a:ahLst/>
          <a:cxnLst/>
          <a:rect l="0" t="0" r="0" b="0"/>
          <a:pathLst>
            <a:path>
              <a:moveTo>
                <a:pt x="952304" y="0"/>
              </a:moveTo>
              <a:lnTo>
                <a:pt x="952304" y="148879"/>
              </a:lnTo>
              <a:lnTo>
                <a:pt x="0" y="148879"/>
              </a:lnTo>
              <a:lnTo>
                <a:pt x="0" y="307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01DA68-A466-4176-A575-F9F6CECDED23}">
      <dsp:nvSpPr>
        <dsp:cNvPr id="0" name=""/>
        <dsp:cNvSpPr/>
      </dsp:nvSpPr>
      <dsp:spPr>
        <a:xfrm>
          <a:off x="3870268" y="2511"/>
          <a:ext cx="1507645" cy="7538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Does it lay eggs? </a:t>
          </a:r>
          <a:endParaRPr lang="en-GB" sz="2500" kern="1200" dirty="0"/>
        </a:p>
      </dsp:txBody>
      <dsp:txXfrm>
        <a:off x="3870268" y="2511"/>
        <a:ext cx="1507645" cy="753822"/>
      </dsp:txXfrm>
    </dsp:sp>
    <dsp:sp modelId="{25C43D56-D95C-42A4-BDD8-E74C899BF052}">
      <dsp:nvSpPr>
        <dsp:cNvPr id="0" name=""/>
        <dsp:cNvSpPr/>
      </dsp:nvSpPr>
      <dsp:spPr>
        <a:xfrm>
          <a:off x="2917964" y="1063517"/>
          <a:ext cx="1507645" cy="7538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Yes</a:t>
          </a:r>
          <a:endParaRPr lang="en-GB" sz="2500" kern="1200" dirty="0"/>
        </a:p>
      </dsp:txBody>
      <dsp:txXfrm>
        <a:off x="2917964" y="1063517"/>
        <a:ext cx="1507645" cy="753822"/>
      </dsp:txXfrm>
    </dsp:sp>
    <dsp:sp modelId="{311711BA-0AD8-4EEA-9C08-3E145AEC6FF2}">
      <dsp:nvSpPr>
        <dsp:cNvPr id="0" name=""/>
        <dsp:cNvSpPr/>
      </dsp:nvSpPr>
      <dsp:spPr>
        <a:xfrm>
          <a:off x="1148123" y="2106401"/>
          <a:ext cx="1507645" cy="7538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Can it fly? </a:t>
          </a:r>
          <a:endParaRPr lang="en-GB" sz="2500" kern="1200" dirty="0"/>
        </a:p>
      </dsp:txBody>
      <dsp:txXfrm>
        <a:off x="1148123" y="2106401"/>
        <a:ext cx="1507645" cy="753822"/>
      </dsp:txXfrm>
    </dsp:sp>
    <dsp:sp modelId="{A6908976-E89A-4A6B-BC47-843137B5396D}">
      <dsp:nvSpPr>
        <dsp:cNvPr id="0" name=""/>
        <dsp:cNvSpPr/>
      </dsp:nvSpPr>
      <dsp:spPr>
        <a:xfrm>
          <a:off x="3578448" y="3038970"/>
          <a:ext cx="1507645" cy="7538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No</a:t>
          </a:r>
          <a:endParaRPr lang="en-GB" sz="2500" kern="1200" dirty="0"/>
        </a:p>
      </dsp:txBody>
      <dsp:txXfrm>
        <a:off x="3578448" y="3038970"/>
        <a:ext cx="1507645" cy="753822"/>
      </dsp:txXfrm>
    </dsp:sp>
    <dsp:sp modelId="{5C79BC28-E099-489B-BFA2-2EF91DED6E93}">
      <dsp:nvSpPr>
        <dsp:cNvPr id="0" name=""/>
        <dsp:cNvSpPr/>
      </dsp:nvSpPr>
      <dsp:spPr>
        <a:xfrm>
          <a:off x="3874836" y="4286737"/>
          <a:ext cx="1507645" cy="7538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Amphibian</a:t>
          </a:r>
          <a:endParaRPr lang="en-GB" sz="2500" kern="1200" dirty="0"/>
        </a:p>
      </dsp:txBody>
      <dsp:txXfrm>
        <a:off x="3874836" y="4286737"/>
        <a:ext cx="1507645" cy="753822"/>
      </dsp:txXfrm>
    </dsp:sp>
    <dsp:sp modelId="{529B517F-91D1-472E-9DF1-C779A90F45D1}">
      <dsp:nvSpPr>
        <dsp:cNvPr id="0" name=""/>
        <dsp:cNvSpPr/>
      </dsp:nvSpPr>
      <dsp:spPr>
        <a:xfrm>
          <a:off x="0" y="3557668"/>
          <a:ext cx="1507645" cy="7538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Yes</a:t>
          </a:r>
          <a:endParaRPr lang="en-GB" sz="2500" kern="1200" dirty="0"/>
        </a:p>
      </dsp:txBody>
      <dsp:txXfrm>
        <a:off x="0" y="3557668"/>
        <a:ext cx="1507645" cy="753822"/>
      </dsp:txXfrm>
    </dsp:sp>
    <dsp:sp modelId="{27A50B35-D9B1-442E-8D32-5DABD579B2DD}">
      <dsp:nvSpPr>
        <dsp:cNvPr id="0" name=""/>
        <dsp:cNvSpPr/>
      </dsp:nvSpPr>
      <dsp:spPr>
        <a:xfrm>
          <a:off x="1577772" y="4286737"/>
          <a:ext cx="1507645" cy="7538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Bird</a:t>
          </a:r>
          <a:endParaRPr lang="en-GB" sz="2500" kern="1200" dirty="0"/>
        </a:p>
      </dsp:txBody>
      <dsp:txXfrm>
        <a:off x="1577772" y="4286737"/>
        <a:ext cx="1507645" cy="753822"/>
      </dsp:txXfrm>
    </dsp:sp>
    <dsp:sp modelId="{19888A9B-BCA8-4D2A-ADAF-A7A3BF5D8760}">
      <dsp:nvSpPr>
        <dsp:cNvPr id="0" name=""/>
        <dsp:cNvSpPr/>
      </dsp:nvSpPr>
      <dsp:spPr>
        <a:xfrm>
          <a:off x="4782393" y="1072940"/>
          <a:ext cx="1507645" cy="7538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No</a:t>
          </a:r>
          <a:endParaRPr lang="en-GB" sz="2500" kern="1200" dirty="0"/>
        </a:p>
      </dsp:txBody>
      <dsp:txXfrm>
        <a:off x="4782393" y="1072940"/>
        <a:ext cx="1507645" cy="753822"/>
      </dsp:txXfrm>
    </dsp:sp>
    <dsp:sp modelId="{46FB55C6-DC45-40A9-826E-97CED3288C6D}">
      <dsp:nvSpPr>
        <dsp:cNvPr id="0" name=""/>
        <dsp:cNvSpPr/>
      </dsp:nvSpPr>
      <dsp:spPr>
        <a:xfrm>
          <a:off x="5855611" y="1918164"/>
          <a:ext cx="1507645" cy="7538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kern="1200" dirty="0" smtClean="0"/>
            <a:t>Mammal</a:t>
          </a:r>
          <a:endParaRPr lang="en-GB" sz="2500" kern="1200" dirty="0"/>
        </a:p>
      </dsp:txBody>
      <dsp:txXfrm>
        <a:off x="5855611" y="1918164"/>
        <a:ext cx="1507645" cy="7538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63981-083D-4331-84F7-5B8E6EDB0CB1}" type="datetimeFigureOut">
              <a:rPr lang="en-GB" smtClean="0"/>
              <a:t>02/04/2020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196CE-1271-44F4-8008-0AF9FF858C1D}" type="slidenum">
              <a:rPr lang="en-GB" smtClean="0"/>
              <a:t>‹#›</a:t>
            </a:fld>
            <a:endParaRPr lang="en-GB"/>
          </a:p>
        </p:txBody>
      </p:sp>
    </p:spTree>
    <p:extLst>
      <p:ext uri="{BB962C8B-B14F-4D97-AF65-F5344CB8AC3E}">
        <p14:creationId xmlns:p14="http://schemas.microsoft.com/office/powerpoint/2010/main" val="162445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 to consider – could any plants/flowers go into this Carroll diagram? Explain your thinking. </a:t>
            </a:r>
            <a:endParaRPr lang="en-GB" dirty="0"/>
          </a:p>
        </p:txBody>
      </p:sp>
      <p:sp>
        <p:nvSpPr>
          <p:cNvPr id="4" name="Slide Number Placeholder 3"/>
          <p:cNvSpPr>
            <a:spLocks noGrp="1"/>
          </p:cNvSpPr>
          <p:nvPr>
            <p:ph type="sldNum" sz="quarter" idx="10"/>
          </p:nvPr>
        </p:nvSpPr>
        <p:spPr/>
        <p:txBody>
          <a:bodyPr/>
          <a:lstStyle/>
          <a:p>
            <a:fld id="{A4E196CE-1271-44F4-8008-0AF9FF858C1D}" type="slidenum">
              <a:rPr lang="en-GB" smtClean="0"/>
              <a:t>9</a:t>
            </a:fld>
            <a:endParaRPr lang="en-GB"/>
          </a:p>
        </p:txBody>
      </p:sp>
    </p:spTree>
    <p:extLst>
      <p:ext uri="{BB962C8B-B14F-4D97-AF65-F5344CB8AC3E}">
        <p14:creationId xmlns:p14="http://schemas.microsoft.com/office/powerpoint/2010/main" val="2684935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E196CE-1271-44F4-8008-0AF9FF858C1D}" type="slidenum">
              <a:rPr lang="en-GB" smtClean="0"/>
              <a:t>10</a:t>
            </a:fld>
            <a:endParaRPr lang="en-GB"/>
          </a:p>
        </p:txBody>
      </p:sp>
    </p:spTree>
    <p:extLst>
      <p:ext uri="{BB962C8B-B14F-4D97-AF65-F5344CB8AC3E}">
        <p14:creationId xmlns:p14="http://schemas.microsoft.com/office/powerpoint/2010/main" val="11143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02B41A-052F-44DA-A3A1-977C4FC690F1}"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3E83E-79A8-45F4-8D4B-CF88B01E2BE3}" type="slidenum">
              <a:rPr lang="en-GB" smtClean="0"/>
              <a:t>‹#›</a:t>
            </a:fld>
            <a:endParaRPr lang="en-GB"/>
          </a:p>
        </p:txBody>
      </p:sp>
    </p:spTree>
    <p:extLst>
      <p:ext uri="{BB962C8B-B14F-4D97-AF65-F5344CB8AC3E}">
        <p14:creationId xmlns:p14="http://schemas.microsoft.com/office/powerpoint/2010/main" val="201188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02B41A-052F-44DA-A3A1-977C4FC690F1}"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3E83E-79A8-45F4-8D4B-CF88B01E2BE3}" type="slidenum">
              <a:rPr lang="en-GB" smtClean="0"/>
              <a:t>‹#›</a:t>
            </a:fld>
            <a:endParaRPr lang="en-GB"/>
          </a:p>
        </p:txBody>
      </p:sp>
    </p:spTree>
    <p:extLst>
      <p:ext uri="{BB962C8B-B14F-4D97-AF65-F5344CB8AC3E}">
        <p14:creationId xmlns:p14="http://schemas.microsoft.com/office/powerpoint/2010/main" val="148382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02B41A-052F-44DA-A3A1-977C4FC690F1}"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3E83E-79A8-45F4-8D4B-CF88B01E2BE3}" type="slidenum">
              <a:rPr lang="en-GB" smtClean="0"/>
              <a:t>‹#›</a:t>
            </a:fld>
            <a:endParaRPr lang="en-GB"/>
          </a:p>
        </p:txBody>
      </p:sp>
    </p:spTree>
    <p:extLst>
      <p:ext uri="{BB962C8B-B14F-4D97-AF65-F5344CB8AC3E}">
        <p14:creationId xmlns:p14="http://schemas.microsoft.com/office/powerpoint/2010/main" val="114673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02B41A-052F-44DA-A3A1-977C4FC690F1}"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3E83E-79A8-45F4-8D4B-CF88B01E2BE3}" type="slidenum">
              <a:rPr lang="en-GB" smtClean="0"/>
              <a:t>‹#›</a:t>
            </a:fld>
            <a:endParaRPr lang="en-GB"/>
          </a:p>
        </p:txBody>
      </p:sp>
    </p:spTree>
    <p:extLst>
      <p:ext uri="{BB962C8B-B14F-4D97-AF65-F5344CB8AC3E}">
        <p14:creationId xmlns:p14="http://schemas.microsoft.com/office/powerpoint/2010/main" val="297849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02B41A-052F-44DA-A3A1-977C4FC690F1}"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3E83E-79A8-45F4-8D4B-CF88B01E2BE3}" type="slidenum">
              <a:rPr lang="en-GB" smtClean="0"/>
              <a:t>‹#›</a:t>
            </a:fld>
            <a:endParaRPr lang="en-GB"/>
          </a:p>
        </p:txBody>
      </p:sp>
    </p:spTree>
    <p:extLst>
      <p:ext uri="{BB962C8B-B14F-4D97-AF65-F5344CB8AC3E}">
        <p14:creationId xmlns:p14="http://schemas.microsoft.com/office/powerpoint/2010/main" val="354053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02B41A-052F-44DA-A3A1-977C4FC690F1}"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3E83E-79A8-45F4-8D4B-CF88B01E2BE3}" type="slidenum">
              <a:rPr lang="en-GB" smtClean="0"/>
              <a:t>‹#›</a:t>
            </a:fld>
            <a:endParaRPr lang="en-GB"/>
          </a:p>
        </p:txBody>
      </p:sp>
    </p:spTree>
    <p:extLst>
      <p:ext uri="{BB962C8B-B14F-4D97-AF65-F5344CB8AC3E}">
        <p14:creationId xmlns:p14="http://schemas.microsoft.com/office/powerpoint/2010/main" val="45780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02B41A-052F-44DA-A3A1-977C4FC690F1}" type="datetimeFigureOut">
              <a:rPr lang="en-GB" smtClean="0"/>
              <a:t>02/04/2020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33E83E-79A8-45F4-8D4B-CF88B01E2BE3}" type="slidenum">
              <a:rPr lang="en-GB" smtClean="0"/>
              <a:t>‹#›</a:t>
            </a:fld>
            <a:endParaRPr lang="en-GB"/>
          </a:p>
        </p:txBody>
      </p:sp>
    </p:spTree>
    <p:extLst>
      <p:ext uri="{BB962C8B-B14F-4D97-AF65-F5344CB8AC3E}">
        <p14:creationId xmlns:p14="http://schemas.microsoft.com/office/powerpoint/2010/main" val="75687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02B41A-052F-44DA-A3A1-977C4FC690F1}" type="datetimeFigureOut">
              <a:rPr lang="en-GB" smtClean="0"/>
              <a:t>02/04/2020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33E83E-79A8-45F4-8D4B-CF88B01E2BE3}" type="slidenum">
              <a:rPr lang="en-GB" smtClean="0"/>
              <a:t>‹#›</a:t>
            </a:fld>
            <a:endParaRPr lang="en-GB"/>
          </a:p>
        </p:txBody>
      </p:sp>
    </p:spTree>
    <p:extLst>
      <p:ext uri="{BB962C8B-B14F-4D97-AF65-F5344CB8AC3E}">
        <p14:creationId xmlns:p14="http://schemas.microsoft.com/office/powerpoint/2010/main" val="21485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2B41A-052F-44DA-A3A1-977C4FC690F1}" type="datetimeFigureOut">
              <a:rPr lang="en-GB" smtClean="0"/>
              <a:t>02/04/2020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33E83E-79A8-45F4-8D4B-CF88B01E2BE3}" type="slidenum">
              <a:rPr lang="en-GB" smtClean="0"/>
              <a:t>‹#›</a:t>
            </a:fld>
            <a:endParaRPr lang="en-GB"/>
          </a:p>
        </p:txBody>
      </p:sp>
    </p:spTree>
    <p:extLst>
      <p:ext uri="{BB962C8B-B14F-4D97-AF65-F5344CB8AC3E}">
        <p14:creationId xmlns:p14="http://schemas.microsoft.com/office/powerpoint/2010/main" val="227087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2B41A-052F-44DA-A3A1-977C4FC690F1}"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3E83E-79A8-45F4-8D4B-CF88B01E2BE3}" type="slidenum">
              <a:rPr lang="en-GB" smtClean="0"/>
              <a:t>‹#›</a:t>
            </a:fld>
            <a:endParaRPr lang="en-GB"/>
          </a:p>
        </p:txBody>
      </p:sp>
    </p:spTree>
    <p:extLst>
      <p:ext uri="{BB962C8B-B14F-4D97-AF65-F5344CB8AC3E}">
        <p14:creationId xmlns:p14="http://schemas.microsoft.com/office/powerpoint/2010/main" val="68385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02B41A-052F-44DA-A3A1-977C4FC690F1}"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3E83E-79A8-45F4-8D4B-CF88B01E2BE3}" type="slidenum">
              <a:rPr lang="en-GB" smtClean="0"/>
              <a:t>‹#›</a:t>
            </a:fld>
            <a:endParaRPr lang="en-GB"/>
          </a:p>
        </p:txBody>
      </p:sp>
    </p:spTree>
    <p:extLst>
      <p:ext uri="{BB962C8B-B14F-4D97-AF65-F5344CB8AC3E}">
        <p14:creationId xmlns:p14="http://schemas.microsoft.com/office/powerpoint/2010/main" val="332161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2B41A-052F-44DA-A3A1-977C4FC690F1}" type="datetimeFigureOut">
              <a:rPr lang="en-GB" smtClean="0"/>
              <a:t>02/04/2020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3E83E-79A8-45F4-8D4B-CF88B01E2BE3}" type="slidenum">
              <a:rPr lang="en-GB" smtClean="0"/>
              <a:t>‹#›</a:t>
            </a:fld>
            <a:endParaRPr lang="en-GB"/>
          </a:p>
        </p:txBody>
      </p:sp>
    </p:spTree>
    <p:extLst>
      <p:ext uri="{BB962C8B-B14F-4D97-AF65-F5344CB8AC3E}">
        <p14:creationId xmlns:p14="http://schemas.microsoft.com/office/powerpoint/2010/main" val="372097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dkfindout.com/uk/animals-and-nature/invertebrates/" TargetMode="External"/><Relationship Id="rId2" Type="http://schemas.openxmlformats.org/officeDocument/2006/relationships/hyperlink" Target="https://www.bbc.co.uk/bitesize/topics/zn22pv4" TargetMode="External"/><Relationship Id="rId1" Type="http://schemas.openxmlformats.org/officeDocument/2006/relationships/slideLayout" Target="../slideLayouts/slideLayout2.xml"/><Relationship Id="rId4" Type="http://schemas.openxmlformats.org/officeDocument/2006/relationships/hyperlink" Target="https://www.bbc.co.uk/teach/class-clips-video/science-ks2--ks3-classification-of-organisms/zh7g92p"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Living Things and their Habitats</a:t>
            </a:r>
            <a:endParaRPr lang="en-GB" dirty="0"/>
          </a:p>
        </p:txBody>
      </p:sp>
      <p:sp>
        <p:nvSpPr>
          <p:cNvPr id="3" name="Subtitle 2"/>
          <p:cNvSpPr>
            <a:spLocks noGrp="1"/>
          </p:cNvSpPr>
          <p:nvPr>
            <p:ph type="subTitle" idx="1"/>
          </p:nvPr>
        </p:nvSpPr>
        <p:spPr/>
        <p:txBody>
          <a:bodyPr/>
          <a:lstStyle/>
          <a:p>
            <a:r>
              <a:rPr lang="en-GB" dirty="0" smtClean="0"/>
              <a:t>Science Y3/4</a:t>
            </a:r>
            <a:endParaRPr lang="en-GB" dirty="0"/>
          </a:p>
        </p:txBody>
      </p:sp>
    </p:spTree>
    <p:extLst>
      <p:ext uri="{BB962C8B-B14F-4D97-AF65-F5344CB8AC3E}">
        <p14:creationId xmlns:p14="http://schemas.microsoft.com/office/powerpoint/2010/main" val="247816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Criteria </a:t>
            </a:r>
            <a:endParaRPr lang="en-GB" dirty="0"/>
          </a:p>
        </p:txBody>
      </p:sp>
      <p:sp>
        <p:nvSpPr>
          <p:cNvPr id="5" name="Content Placeholder 4"/>
          <p:cNvSpPr>
            <a:spLocks noGrp="1"/>
          </p:cNvSpPr>
          <p:nvPr>
            <p:ph idx="1"/>
          </p:nvPr>
        </p:nvSpPr>
        <p:spPr/>
        <p:txBody>
          <a:bodyPr>
            <a:normAutofit fontScale="92500"/>
          </a:bodyPr>
          <a:lstStyle/>
          <a:p>
            <a:r>
              <a:rPr lang="en-GB" dirty="0" smtClean="0"/>
              <a:t>We have asked questions to sort living things into groups. These are called criteria. </a:t>
            </a:r>
          </a:p>
          <a:p>
            <a:pPr marL="0" indent="0">
              <a:buNone/>
            </a:pPr>
            <a:r>
              <a:rPr lang="en-GB" dirty="0" smtClean="0"/>
              <a:t>e.g.</a:t>
            </a:r>
          </a:p>
          <a:p>
            <a:pPr>
              <a:buFont typeface="Arial" charset="0"/>
              <a:buChar char="•"/>
            </a:pPr>
            <a:r>
              <a:rPr lang="en-GB" dirty="0" smtClean="0"/>
              <a:t>Plant or animal</a:t>
            </a:r>
          </a:p>
          <a:p>
            <a:pPr>
              <a:buFont typeface="Arial" charset="0"/>
              <a:buChar char="•"/>
            </a:pPr>
            <a:r>
              <a:rPr lang="en-GB" dirty="0" smtClean="0"/>
              <a:t>Lives in the sea or does not live in the sea</a:t>
            </a:r>
          </a:p>
          <a:p>
            <a:pPr>
              <a:buFont typeface="Arial" charset="0"/>
              <a:buChar char="•"/>
            </a:pPr>
            <a:r>
              <a:rPr lang="en-GB" dirty="0" smtClean="0"/>
              <a:t>Has legs or does not have legs</a:t>
            </a:r>
          </a:p>
          <a:p>
            <a:pPr marL="0" indent="0">
              <a:buNone/>
            </a:pPr>
            <a:endParaRPr lang="en-GB" dirty="0"/>
          </a:p>
          <a:p>
            <a:pPr marL="0" indent="0">
              <a:buNone/>
            </a:pPr>
            <a:r>
              <a:rPr lang="en-GB" dirty="0" smtClean="0"/>
              <a:t>How many of these criteria can you come up with?  </a:t>
            </a:r>
            <a:endParaRPr lang="en-GB" dirty="0"/>
          </a:p>
        </p:txBody>
      </p:sp>
    </p:spTree>
    <p:extLst>
      <p:ext uri="{BB962C8B-B14F-4D97-AF65-F5344CB8AC3E}">
        <p14:creationId xmlns:p14="http://schemas.microsoft.com/office/powerpoint/2010/main" val="3645306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Ideas for you to do </a:t>
            </a:r>
            <a:endParaRPr lang="en-GB" dirty="0"/>
          </a:p>
        </p:txBody>
      </p:sp>
      <p:sp>
        <p:nvSpPr>
          <p:cNvPr id="3" name="Content Placeholder 2"/>
          <p:cNvSpPr>
            <a:spLocks noGrp="1"/>
          </p:cNvSpPr>
          <p:nvPr>
            <p:ph idx="1"/>
          </p:nvPr>
        </p:nvSpPr>
        <p:spPr/>
        <p:txBody>
          <a:bodyPr/>
          <a:lstStyle/>
          <a:p>
            <a:pPr marL="0" indent="0">
              <a:buNone/>
            </a:pPr>
            <a:r>
              <a:rPr lang="en-GB" dirty="0" smtClean="0"/>
              <a:t>Can you make your own version of slide 6 or 7? </a:t>
            </a:r>
          </a:p>
          <a:p>
            <a:pPr marL="0" indent="0">
              <a:buNone/>
            </a:pPr>
            <a:r>
              <a:rPr lang="en-GB" dirty="0" smtClean="0"/>
              <a:t>Can you make your own version of slide 8? </a:t>
            </a:r>
          </a:p>
          <a:p>
            <a:pPr marL="0" indent="0">
              <a:buNone/>
            </a:pPr>
            <a:endParaRPr lang="en-GB" dirty="0"/>
          </a:p>
          <a:p>
            <a:pPr marL="0" indent="0" algn="ctr">
              <a:buNone/>
            </a:pPr>
            <a:r>
              <a:rPr lang="en-GB" dirty="0" smtClean="0"/>
              <a:t>Are there any other ways of grouping living things besides the ones you’ve been shown?</a:t>
            </a:r>
          </a:p>
          <a:p>
            <a:pPr marL="0" indent="0" algn="ctr">
              <a:buNone/>
            </a:pPr>
            <a:endParaRPr lang="en-GB" dirty="0"/>
          </a:p>
          <a:p>
            <a:pPr marL="0" indent="0" algn="ctr">
              <a:buNone/>
            </a:pPr>
            <a:r>
              <a:rPr lang="en-GB" dirty="0" smtClean="0"/>
              <a:t>On slide 11 are living things for you to sort however you decide. </a:t>
            </a:r>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70977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would you sort these living things? </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Lemur, shrimp, wolf rabbit, mouse, gorilla, brown bear, gazelle, whale, lion, pangolins, sea lion, koala, elephant, walrus, stingray, gecko, rhino, panda, slug, chameleon, beetle, frog, clownfish, ostrich, crab, emu, crocodile, snail, earthworm, snake, lobster, tortoise, eel, starfish, jellyfish, praying mantis, flamingo swan, mosquito, pigeon, toucan, hummingbird chicken, bee, goose, eagle</a:t>
            </a:r>
            <a:endParaRPr lang="en-GB" dirty="0"/>
          </a:p>
        </p:txBody>
      </p:sp>
    </p:spTree>
    <p:extLst>
      <p:ext uri="{BB962C8B-B14F-4D97-AF65-F5344CB8AC3E}">
        <p14:creationId xmlns:p14="http://schemas.microsoft.com/office/powerpoint/2010/main" val="2635445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2 – </a:t>
            </a:r>
            <a:br>
              <a:rPr lang="en-GB" dirty="0" smtClean="0"/>
            </a:br>
            <a:r>
              <a:rPr lang="en-GB" dirty="0" smtClean="0"/>
              <a:t>Classifying vertebrates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24469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Classification</a:t>
            </a:r>
            <a:endParaRPr lang="en-GB" dirty="0"/>
          </a:p>
        </p:txBody>
      </p:sp>
      <p:sp>
        <p:nvSpPr>
          <p:cNvPr id="3" name="Content Placeholder 2"/>
          <p:cNvSpPr>
            <a:spLocks noGrp="1"/>
          </p:cNvSpPr>
          <p:nvPr>
            <p:ph idx="1"/>
          </p:nvPr>
        </p:nvSpPr>
        <p:spPr/>
        <p:txBody>
          <a:bodyPr/>
          <a:lstStyle/>
          <a:p>
            <a:r>
              <a:rPr lang="en-GB" dirty="0" smtClean="0"/>
              <a:t>In lesson 1, we learnt that we can group living things using lots of different criteria. </a:t>
            </a:r>
          </a:p>
          <a:p>
            <a:r>
              <a:rPr lang="en-GB" dirty="0" smtClean="0"/>
              <a:t>Today we are going to look at how we can classify animals into groups called vertebrates and invertebrates. </a:t>
            </a:r>
          </a:p>
          <a:p>
            <a:r>
              <a:rPr lang="en-GB" dirty="0" smtClean="0"/>
              <a:t>Can you remember what these two words mean? (clue – we looked at them in the skeleton/bones unit)</a:t>
            </a:r>
            <a:endParaRPr lang="en-GB" dirty="0"/>
          </a:p>
        </p:txBody>
      </p:sp>
    </p:spTree>
    <p:extLst>
      <p:ext uri="{BB962C8B-B14F-4D97-AF65-F5344CB8AC3E}">
        <p14:creationId xmlns:p14="http://schemas.microsoft.com/office/powerpoint/2010/main" val="3669314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Vertebrates &amp; Invertebrates</a:t>
            </a:r>
            <a:endParaRPr lang="en-GB" dirty="0"/>
          </a:p>
        </p:txBody>
      </p:sp>
      <p:sp>
        <p:nvSpPr>
          <p:cNvPr id="4" name="Content Placeholder 3"/>
          <p:cNvSpPr>
            <a:spLocks noGrp="1"/>
          </p:cNvSpPr>
          <p:nvPr>
            <p:ph sz="half" idx="1"/>
          </p:nvPr>
        </p:nvSpPr>
        <p:spPr/>
        <p:txBody>
          <a:bodyPr/>
          <a:lstStyle/>
          <a:p>
            <a:pPr marL="0" indent="0" algn="ctr">
              <a:buNone/>
            </a:pPr>
            <a:r>
              <a:rPr lang="en-GB" dirty="0" smtClean="0"/>
              <a:t>VERTEBRATES</a:t>
            </a:r>
          </a:p>
          <a:p>
            <a:pPr marL="0" indent="0" algn="ctr">
              <a:buNone/>
            </a:pPr>
            <a:r>
              <a:rPr lang="en-GB" dirty="0" smtClean="0"/>
              <a:t>Animals with a backbone.   e.g.</a:t>
            </a:r>
            <a:endParaRPr lang="en-GB" dirty="0"/>
          </a:p>
          <a:p>
            <a:pPr marL="0" indent="0" algn="ctr">
              <a:buNone/>
            </a:pPr>
            <a:endParaRPr lang="en-GB" dirty="0"/>
          </a:p>
        </p:txBody>
      </p:sp>
      <p:sp>
        <p:nvSpPr>
          <p:cNvPr id="5" name="Content Placeholder 4"/>
          <p:cNvSpPr>
            <a:spLocks noGrp="1"/>
          </p:cNvSpPr>
          <p:nvPr>
            <p:ph sz="half" idx="2"/>
          </p:nvPr>
        </p:nvSpPr>
        <p:spPr/>
        <p:txBody>
          <a:bodyPr/>
          <a:lstStyle/>
          <a:p>
            <a:pPr marL="0" indent="0" algn="ctr">
              <a:buNone/>
            </a:pPr>
            <a:r>
              <a:rPr lang="en-GB" dirty="0" smtClean="0"/>
              <a:t>INVERTEBRATES</a:t>
            </a:r>
          </a:p>
          <a:p>
            <a:pPr marL="0" indent="0" algn="ctr">
              <a:buNone/>
            </a:pPr>
            <a:r>
              <a:rPr lang="en-GB" dirty="0" smtClean="0"/>
              <a:t>Animals without a backbone e.g.</a:t>
            </a:r>
            <a:endParaRPr lang="en-GB"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779" t="29637" r="39243" b="25807"/>
          <a:stretch/>
        </p:blipFill>
        <p:spPr bwMode="auto">
          <a:xfrm>
            <a:off x="539552" y="3158784"/>
            <a:ext cx="1221566" cy="113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782" t="30048" r="39080" b="26682"/>
          <a:stretch/>
        </p:blipFill>
        <p:spPr bwMode="auto">
          <a:xfrm>
            <a:off x="2976863" y="3264270"/>
            <a:ext cx="1030034" cy="92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512" t="29279" r="37674" b="25337"/>
          <a:stretch/>
        </p:blipFill>
        <p:spPr bwMode="auto">
          <a:xfrm>
            <a:off x="539552" y="4869160"/>
            <a:ext cx="1240432" cy="1027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511" t="29664" r="32809" b="25529"/>
          <a:stretch/>
        </p:blipFill>
        <p:spPr bwMode="auto">
          <a:xfrm>
            <a:off x="2627783" y="4653136"/>
            <a:ext cx="1723551" cy="109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0385" r="73162" b="55377"/>
          <a:stretch/>
        </p:blipFill>
        <p:spPr bwMode="auto">
          <a:xfrm>
            <a:off x="5292080" y="3242765"/>
            <a:ext cx="3491880" cy="250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429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69" t="19153" r="16119" b="14516"/>
          <a:stretch/>
        </p:blipFill>
        <p:spPr bwMode="auto">
          <a:xfrm>
            <a:off x="179512" y="908720"/>
            <a:ext cx="8849032" cy="485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865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How do we further group vertebrates? </a:t>
            </a:r>
            <a:endParaRPr lang="en-GB" dirty="0"/>
          </a:p>
        </p:txBody>
      </p:sp>
      <p:sp>
        <p:nvSpPr>
          <p:cNvPr id="6" name="Content Placeholder 5"/>
          <p:cNvSpPr>
            <a:spLocks noGrp="1"/>
          </p:cNvSpPr>
          <p:nvPr>
            <p:ph idx="1"/>
          </p:nvPr>
        </p:nvSpPr>
        <p:spPr/>
        <p:txBody>
          <a:bodyPr/>
          <a:lstStyle/>
          <a:p>
            <a:r>
              <a:rPr lang="en-GB" dirty="0" smtClean="0"/>
              <a:t>There are 5 main groups in which we can split vertebrates:</a:t>
            </a:r>
          </a:p>
          <a:p>
            <a:r>
              <a:rPr lang="en-GB" dirty="0" smtClean="0"/>
              <a:t>Mammal</a:t>
            </a:r>
          </a:p>
          <a:p>
            <a:r>
              <a:rPr lang="en-GB" dirty="0" smtClean="0"/>
              <a:t>Fish</a:t>
            </a:r>
          </a:p>
          <a:p>
            <a:r>
              <a:rPr lang="en-GB" dirty="0" smtClean="0"/>
              <a:t>Reptile</a:t>
            </a:r>
          </a:p>
          <a:p>
            <a:r>
              <a:rPr lang="en-GB" dirty="0" smtClean="0"/>
              <a:t>Bird</a:t>
            </a:r>
          </a:p>
          <a:p>
            <a:r>
              <a:rPr lang="en-GB" dirty="0" smtClean="0"/>
              <a:t>Amphibian </a:t>
            </a:r>
            <a:endParaRPr lang="en-GB" dirty="0"/>
          </a:p>
        </p:txBody>
      </p:sp>
    </p:spTree>
    <p:extLst>
      <p:ext uri="{BB962C8B-B14F-4D97-AF65-F5344CB8AC3E}">
        <p14:creationId xmlns:p14="http://schemas.microsoft.com/office/powerpoint/2010/main" val="36775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are…?</a:t>
            </a:r>
            <a:endParaRPr lang="en-GB" dirty="0"/>
          </a:p>
        </p:txBody>
      </p:sp>
      <p:sp>
        <p:nvSpPr>
          <p:cNvPr id="5" name="Content Placeholder 4"/>
          <p:cNvSpPr>
            <a:spLocks noGrp="1"/>
          </p:cNvSpPr>
          <p:nvPr>
            <p:ph sz="half" idx="1"/>
          </p:nvPr>
        </p:nvSpPr>
        <p:spPr/>
        <p:txBody>
          <a:bodyPr/>
          <a:lstStyle/>
          <a:p>
            <a:pPr marL="0" indent="0">
              <a:buNone/>
            </a:pPr>
            <a:r>
              <a:rPr lang="en-GB" u="sng" dirty="0" smtClean="0"/>
              <a:t>Mammals</a:t>
            </a:r>
          </a:p>
          <a:p>
            <a:pPr>
              <a:buFont typeface="Arial" charset="0"/>
              <a:buChar char="•"/>
            </a:pPr>
            <a:r>
              <a:rPr lang="en-GB" dirty="0" smtClean="0"/>
              <a:t>Mammals </a:t>
            </a:r>
            <a:r>
              <a:rPr lang="en-GB" dirty="0"/>
              <a:t>have warm blood, and have hair or fur on their bodies. </a:t>
            </a:r>
            <a:endParaRPr lang="en-GB" dirty="0" smtClean="0"/>
          </a:p>
          <a:p>
            <a:pPr>
              <a:buFont typeface="Arial" charset="0"/>
              <a:buChar char="•"/>
            </a:pPr>
            <a:r>
              <a:rPr lang="en-GB" dirty="0" smtClean="0"/>
              <a:t>Mammal </a:t>
            </a:r>
            <a:r>
              <a:rPr lang="en-GB" dirty="0"/>
              <a:t>babies are born </a:t>
            </a:r>
            <a:r>
              <a:rPr lang="en-GB" dirty="0" smtClean="0"/>
              <a:t>alive.</a:t>
            </a:r>
          </a:p>
          <a:p>
            <a:pPr>
              <a:buFont typeface="Arial" charset="0"/>
              <a:buChar char="•"/>
            </a:pPr>
            <a:r>
              <a:rPr lang="en-GB" dirty="0" smtClean="0"/>
              <a:t>The </a:t>
            </a:r>
            <a:r>
              <a:rPr lang="en-GB" dirty="0"/>
              <a:t>mothers feed their babies milk.</a:t>
            </a:r>
          </a:p>
          <a:p>
            <a:pPr marL="0" indent="0">
              <a:buNone/>
            </a:pPr>
            <a:endParaRPr lang="en-GB" dirty="0"/>
          </a:p>
        </p:txBody>
      </p:sp>
      <p:sp>
        <p:nvSpPr>
          <p:cNvPr id="6" name="Content Placeholder 5"/>
          <p:cNvSpPr>
            <a:spLocks noGrp="1"/>
          </p:cNvSpPr>
          <p:nvPr>
            <p:ph sz="half" idx="2"/>
          </p:nvPr>
        </p:nvSpPr>
        <p:spPr/>
        <p:txBody>
          <a:bodyPr/>
          <a:lstStyle/>
          <a:p>
            <a:pPr marL="0" indent="0">
              <a:buNone/>
            </a:pPr>
            <a:r>
              <a:rPr lang="en-GB" u="sng" dirty="0" smtClean="0"/>
              <a:t>Fish</a:t>
            </a:r>
          </a:p>
          <a:p>
            <a:pPr>
              <a:buFont typeface="Arial" charset="0"/>
              <a:buChar char="•"/>
            </a:pPr>
            <a:r>
              <a:rPr lang="en-GB" dirty="0" smtClean="0"/>
              <a:t>Fish </a:t>
            </a:r>
            <a:r>
              <a:rPr lang="en-GB" dirty="0"/>
              <a:t>live in </a:t>
            </a:r>
            <a:r>
              <a:rPr lang="en-GB" dirty="0" smtClean="0"/>
              <a:t>water.</a:t>
            </a:r>
          </a:p>
          <a:p>
            <a:pPr>
              <a:buFont typeface="Arial" charset="0"/>
              <a:buChar char="•"/>
            </a:pPr>
            <a:r>
              <a:rPr lang="en-GB" dirty="0" smtClean="0"/>
              <a:t>They </a:t>
            </a:r>
            <a:r>
              <a:rPr lang="en-GB" dirty="0"/>
              <a:t>have fins instead of legs and gills instead of </a:t>
            </a:r>
            <a:r>
              <a:rPr lang="en-GB" dirty="0" smtClean="0"/>
              <a:t>lungs.</a:t>
            </a:r>
          </a:p>
          <a:p>
            <a:pPr>
              <a:buFont typeface="Arial" charset="0"/>
              <a:buChar char="•"/>
            </a:pPr>
            <a:r>
              <a:rPr lang="en-GB" dirty="0" smtClean="0"/>
              <a:t>They </a:t>
            </a:r>
            <a:r>
              <a:rPr lang="en-GB" dirty="0"/>
              <a:t>lay their eggs in </a:t>
            </a:r>
            <a:r>
              <a:rPr lang="en-GB" dirty="0" smtClean="0"/>
              <a:t>water.</a:t>
            </a:r>
          </a:p>
          <a:p>
            <a:pPr>
              <a:buFont typeface="Arial" charset="0"/>
              <a:buChar char="•"/>
            </a:pPr>
            <a:r>
              <a:rPr lang="en-GB" dirty="0" smtClean="0"/>
              <a:t>They </a:t>
            </a:r>
            <a:r>
              <a:rPr lang="en-GB" dirty="0"/>
              <a:t>have cold blood and scaly skin. </a:t>
            </a:r>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371745"/>
            <a:ext cx="1728192" cy="116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869436"/>
            <a:ext cx="1831503" cy="67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28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a:t>
            </a:r>
            <a:endParaRPr lang="en-GB" dirty="0"/>
          </a:p>
        </p:txBody>
      </p:sp>
      <p:sp>
        <p:nvSpPr>
          <p:cNvPr id="3" name="Content Placeholder 2"/>
          <p:cNvSpPr>
            <a:spLocks noGrp="1"/>
          </p:cNvSpPr>
          <p:nvPr>
            <p:ph sz="half" idx="1"/>
          </p:nvPr>
        </p:nvSpPr>
        <p:spPr/>
        <p:txBody>
          <a:bodyPr>
            <a:normAutofit lnSpcReduction="10000"/>
          </a:bodyPr>
          <a:lstStyle/>
          <a:p>
            <a:pPr marL="0" indent="0">
              <a:buNone/>
            </a:pPr>
            <a:r>
              <a:rPr lang="en-GB" u="sng" dirty="0" smtClean="0"/>
              <a:t>Reptiles</a:t>
            </a:r>
          </a:p>
          <a:p>
            <a:pPr>
              <a:buFont typeface="Arial" charset="0"/>
              <a:buChar char="•"/>
            </a:pPr>
            <a:r>
              <a:rPr lang="en-GB" dirty="0" smtClean="0"/>
              <a:t>Some </a:t>
            </a:r>
            <a:r>
              <a:rPr lang="en-GB" dirty="0"/>
              <a:t>reptiles live on land, and some in </a:t>
            </a:r>
            <a:r>
              <a:rPr lang="en-GB" dirty="0" smtClean="0"/>
              <a:t>water.</a:t>
            </a:r>
          </a:p>
          <a:p>
            <a:pPr>
              <a:buFont typeface="Arial" charset="0"/>
              <a:buChar char="•"/>
            </a:pPr>
            <a:r>
              <a:rPr lang="en-GB" dirty="0" smtClean="0"/>
              <a:t>They </a:t>
            </a:r>
            <a:r>
              <a:rPr lang="en-GB" dirty="0"/>
              <a:t>have lungs that breathe </a:t>
            </a:r>
            <a:r>
              <a:rPr lang="en-GB" dirty="0" smtClean="0"/>
              <a:t>air.</a:t>
            </a:r>
          </a:p>
          <a:p>
            <a:pPr>
              <a:buFont typeface="Arial" charset="0"/>
              <a:buChar char="•"/>
            </a:pPr>
            <a:r>
              <a:rPr lang="en-GB" dirty="0" smtClean="0"/>
              <a:t>They </a:t>
            </a:r>
            <a:r>
              <a:rPr lang="en-GB" dirty="0"/>
              <a:t>have scales and are </a:t>
            </a:r>
            <a:r>
              <a:rPr lang="en-GB" dirty="0" smtClean="0"/>
              <a:t>cold-blooded.</a:t>
            </a:r>
          </a:p>
          <a:p>
            <a:pPr>
              <a:buFont typeface="Arial" charset="0"/>
              <a:buChar char="•"/>
            </a:pPr>
            <a:r>
              <a:rPr lang="en-GB" dirty="0" smtClean="0"/>
              <a:t>They </a:t>
            </a:r>
            <a:r>
              <a:rPr lang="en-GB" dirty="0"/>
              <a:t>lay their eggs on land.</a:t>
            </a:r>
          </a:p>
          <a:p>
            <a:pPr marL="0" indent="0">
              <a:buNone/>
            </a:pPr>
            <a:endParaRPr lang="en-GB" dirty="0"/>
          </a:p>
        </p:txBody>
      </p:sp>
      <p:sp>
        <p:nvSpPr>
          <p:cNvPr id="4" name="Content Placeholder 3"/>
          <p:cNvSpPr>
            <a:spLocks noGrp="1"/>
          </p:cNvSpPr>
          <p:nvPr>
            <p:ph sz="half" idx="2"/>
          </p:nvPr>
        </p:nvSpPr>
        <p:spPr>
          <a:xfrm>
            <a:off x="4716016" y="1574228"/>
            <a:ext cx="4038600" cy="4525963"/>
          </a:xfrm>
        </p:spPr>
        <p:txBody>
          <a:bodyPr>
            <a:normAutofit lnSpcReduction="10000"/>
          </a:bodyPr>
          <a:lstStyle/>
          <a:p>
            <a:pPr marL="0" indent="0">
              <a:buNone/>
            </a:pPr>
            <a:r>
              <a:rPr lang="en-GB" u="sng" dirty="0" smtClean="0"/>
              <a:t>Birds</a:t>
            </a:r>
          </a:p>
          <a:p>
            <a:pPr>
              <a:buFont typeface="Arial" charset="0"/>
              <a:buChar char="•"/>
            </a:pPr>
            <a:r>
              <a:rPr lang="en-GB" dirty="0" smtClean="0"/>
              <a:t>Birds </a:t>
            </a:r>
            <a:r>
              <a:rPr lang="en-GB" dirty="0"/>
              <a:t>have a beak, wings, feathers and 2 </a:t>
            </a:r>
            <a:r>
              <a:rPr lang="en-GB" dirty="0" smtClean="0"/>
              <a:t>legs.</a:t>
            </a:r>
          </a:p>
          <a:p>
            <a:pPr>
              <a:buFont typeface="Arial" charset="0"/>
              <a:buChar char="•"/>
            </a:pPr>
            <a:r>
              <a:rPr lang="en-GB" dirty="0" smtClean="0"/>
              <a:t>They </a:t>
            </a:r>
            <a:r>
              <a:rPr lang="en-GB" dirty="0"/>
              <a:t>lay eggs on </a:t>
            </a:r>
            <a:r>
              <a:rPr lang="en-GB" dirty="0" smtClean="0"/>
              <a:t>land.</a:t>
            </a:r>
          </a:p>
          <a:p>
            <a:pPr>
              <a:buFont typeface="Arial" charset="0"/>
              <a:buChar char="•"/>
            </a:pPr>
            <a:r>
              <a:rPr lang="en-GB" dirty="0" smtClean="0"/>
              <a:t>They </a:t>
            </a:r>
            <a:r>
              <a:rPr lang="en-GB" dirty="0"/>
              <a:t>have warm blood. </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009" y="5661248"/>
            <a:ext cx="191452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948" y="4581128"/>
            <a:ext cx="155772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298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Useful links to use throughout the unit</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a:t>
            </a:r>
            <a:r>
              <a:rPr lang="en-GB" dirty="0" smtClean="0">
                <a:hlinkClick r:id="rId2"/>
              </a:rPr>
              <a:t>www.bbc.co.uk/bitesize/topics/zn22pv4</a:t>
            </a:r>
            <a:endParaRPr lang="en-GB" dirty="0" smtClean="0"/>
          </a:p>
          <a:p>
            <a:pPr marL="0" indent="0">
              <a:buNone/>
            </a:pPr>
            <a:endParaRPr lang="en-GB" dirty="0"/>
          </a:p>
          <a:p>
            <a:pPr marL="0" indent="0">
              <a:buNone/>
            </a:pPr>
            <a:r>
              <a:rPr lang="en-GB" dirty="0">
                <a:hlinkClick r:id="rId3"/>
              </a:rPr>
              <a:t>https://www.dkfindout.com/uk/animals-and-nature/invertebrates</a:t>
            </a:r>
            <a:r>
              <a:rPr lang="en-GB" dirty="0" smtClean="0">
                <a:hlinkClick r:id="rId3"/>
              </a:rPr>
              <a:t>/</a:t>
            </a:r>
            <a:endParaRPr lang="en-GB" dirty="0" smtClean="0"/>
          </a:p>
          <a:p>
            <a:pPr marL="0" indent="0">
              <a:buNone/>
            </a:pPr>
            <a:endParaRPr lang="en-GB" dirty="0"/>
          </a:p>
          <a:p>
            <a:pPr marL="0" indent="0">
              <a:buNone/>
            </a:pPr>
            <a:r>
              <a:rPr lang="en-GB" dirty="0">
                <a:hlinkClick r:id="rId4"/>
              </a:rPr>
              <a:t>https://www.bbc.co.uk/teach/class-clips-video/science-ks2--</a:t>
            </a:r>
            <a:r>
              <a:rPr lang="en-GB" dirty="0" smtClean="0">
                <a:hlinkClick r:id="rId4"/>
              </a:rPr>
              <a:t>ks3-classification-of-organisms/zh7g92p</a:t>
            </a: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31483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a:t>
            </a:r>
            <a:endParaRPr lang="en-GB" dirty="0"/>
          </a:p>
        </p:txBody>
      </p:sp>
      <p:sp>
        <p:nvSpPr>
          <p:cNvPr id="3" name="Content Placeholder 2"/>
          <p:cNvSpPr>
            <a:spLocks noGrp="1"/>
          </p:cNvSpPr>
          <p:nvPr>
            <p:ph idx="1"/>
          </p:nvPr>
        </p:nvSpPr>
        <p:spPr/>
        <p:txBody>
          <a:bodyPr/>
          <a:lstStyle/>
          <a:p>
            <a:r>
              <a:rPr lang="en-GB" u="sng" dirty="0" smtClean="0"/>
              <a:t>Amphibians</a:t>
            </a:r>
          </a:p>
          <a:p>
            <a:pPr>
              <a:buFont typeface="Arial" charset="0"/>
              <a:buChar char="•"/>
            </a:pPr>
            <a:r>
              <a:rPr lang="en-GB" dirty="0" smtClean="0"/>
              <a:t>Amphibians </a:t>
            </a:r>
            <a:r>
              <a:rPr lang="en-GB" dirty="0"/>
              <a:t>live on land and in water. </a:t>
            </a:r>
            <a:endParaRPr lang="en-GB" dirty="0" smtClean="0"/>
          </a:p>
          <a:p>
            <a:pPr>
              <a:buFont typeface="Arial" charset="0"/>
              <a:buChar char="•"/>
            </a:pPr>
            <a:r>
              <a:rPr lang="en-GB" dirty="0" smtClean="0"/>
              <a:t>They </a:t>
            </a:r>
            <a:r>
              <a:rPr lang="en-GB" dirty="0"/>
              <a:t>are cold-blooded. </a:t>
            </a:r>
            <a:endParaRPr lang="en-GB" dirty="0" smtClean="0"/>
          </a:p>
          <a:p>
            <a:pPr>
              <a:buFont typeface="Arial" charset="0"/>
              <a:buChar char="•"/>
            </a:pPr>
            <a:r>
              <a:rPr lang="en-GB" dirty="0" smtClean="0"/>
              <a:t>They </a:t>
            </a:r>
            <a:r>
              <a:rPr lang="en-GB" dirty="0"/>
              <a:t>have gills when they are young. </a:t>
            </a:r>
            <a:endParaRPr lang="en-GB" dirty="0" smtClean="0"/>
          </a:p>
          <a:p>
            <a:pPr>
              <a:buFont typeface="Arial" charset="0"/>
              <a:buChar char="•"/>
            </a:pPr>
            <a:r>
              <a:rPr lang="en-GB" dirty="0" smtClean="0"/>
              <a:t>They </a:t>
            </a:r>
            <a:r>
              <a:rPr lang="en-GB" dirty="0"/>
              <a:t>have smooth </a:t>
            </a:r>
            <a:r>
              <a:rPr lang="en-GB" dirty="0" smtClean="0"/>
              <a:t>skin.</a:t>
            </a:r>
          </a:p>
          <a:p>
            <a:pPr>
              <a:buFont typeface="Arial" charset="0"/>
              <a:buChar char="•"/>
            </a:pPr>
            <a:r>
              <a:rPr lang="en-GB" dirty="0" smtClean="0"/>
              <a:t>They </a:t>
            </a:r>
            <a:r>
              <a:rPr lang="en-GB" dirty="0"/>
              <a:t>lay their eggs in water.</a:t>
            </a:r>
          </a:p>
          <a:p>
            <a:pPr marL="0" indent="0">
              <a:buNone/>
            </a:pPr>
            <a:endParaRPr lang="en-GB" dirty="0"/>
          </a:p>
        </p:txBody>
      </p:sp>
      <p:pic>
        <p:nvPicPr>
          <p:cNvPr id="4" name="Picture 3"/>
          <p:cNvPicPr/>
          <p:nvPr/>
        </p:nvPicPr>
        <p:blipFill rotWithShape="1">
          <a:blip r:embed="rId2"/>
          <a:srcRect l="29439" t="30177" r="34282" b="26308"/>
          <a:stretch/>
        </p:blipFill>
        <p:spPr bwMode="auto">
          <a:xfrm>
            <a:off x="6084168" y="4581128"/>
            <a:ext cx="2049388" cy="14401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4017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Classification key</a:t>
            </a:r>
            <a:endParaRPr lang="en-GB" dirty="0"/>
          </a:p>
        </p:txBody>
      </p:sp>
      <p:sp>
        <p:nvSpPr>
          <p:cNvPr id="3" name="Content Placeholder 2"/>
          <p:cNvSpPr>
            <a:spLocks noGrp="1"/>
          </p:cNvSpPr>
          <p:nvPr>
            <p:ph idx="1"/>
          </p:nvPr>
        </p:nvSpPr>
        <p:spPr>
          <a:xfrm>
            <a:off x="457200" y="1600200"/>
            <a:ext cx="8229600" cy="4349079"/>
          </a:xfrm>
        </p:spPr>
        <p:txBody>
          <a:bodyPr>
            <a:normAutofit fontScale="92500" lnSpcReduction="10000"/>
          </a:bodyPr>
          <a:lstStyle/>
          <a:p>
            <a:pPr marL="0" indent="0">
              <a:buNone/>
            </a:pPr>
            <a:r>
              <a:rPr lang="en-GB" dirty="0"/>
              <a:t>Classification keys are a way of identifying living things through a series of questions based on their similarities and differences</a:t>
            </a:r>
            <a:r>
              <a:rPr lang="en-GB" dirty="0" smtClean="0"/>
              <a:t>.</a:t>
            </a:r>
          </a:p>
          <a:p>
            <a:pPr marL="0" indent="0">
              <a:buNone/>
            </a:pPr>
            <a:r>
              <a:rPr lang="en-GB" dirty="0" smtClean="0"/>
              <a:t>You may start with quite a broad question e.g.</a:t>
            </a:r>
          </a:p>
          <a:p>
            <a:pPr marL="0" indent="0">
              <a:buNone/>
            </a:pPr>
            <a:r>
              <a:rPr lang="en-GB" dirty="0" smtClean="0"/>
              <a:t>Does it have wings? </a:t>
            </a:r>
          </a:p>
          <a:p>
            <a:pPr marL="0" indent="0">
              <a:buNone/>
            </a:pPr>
            <a:r>
              <a:rPr lang="en-GB" dirty="0" smtClean="0"/>
              <a:t>Each question has a yes or no answer</a:t>
            </a:r>
            <a:endParaRPr lang="en-GB" dirty="0"/>
          </a:p>
          <a:p>
            <a:pPr marL="0" indent="0">
              <a:buNone/>
            </a:pPr>
            <a:r>
              <a:rPr lang="en-GB" dirty="0" smtClean="0"/>
              <a:t>Then all of the following questions will narrow down the options. </a:t>
            </a:r>
          </a:p>
          <a:p>
            <a:pPr marL="0" indent="0">
              <a:buNone/>
            </a:pPr>
            <a:r>
              <a:rPr lang="en-GB" dirty="0" smtClean="0"/>
              <a:t>See the next slide for an example. </a:t>
            </a:r>
          </a:p>
          <a:p>
            <a:pPr marL="0" indent="0">
              <a:buNone/>
            </a:pPr>
            <a:endParaRPr lang="en-GB" dirty="0"/>
          </a:p>
          <a:p>
            <a:endParaRPr lang="en-GB" dirty="0"/>
          </a:p>
        </p:txBody>
      </p:sp>
    </p:spTree>
    <p:extLst>
      <p:ext uri="{BB962C8B-B14F-4D97-AF65-F5344CB8AC3E}">
        <p14:creationId xmlns:p14="http://schemas.microsoft.com/office/powerpoint/2010/main" val="3801394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Classification </a:t>
            </a:r>
            <a:r>
              <a:rPr lang="en-GB" dirty="0" smtClean="0"/>
              <a:t>key example</a:t>
            </a:r>
            <a:endParaRPr lang="en-GB" dirty="0"/>
          </a:p>
        </p:txBody>
      </p:sp>
      <p:graphicFrame>
        <p:nvGraphicFramePr>
          <p:cNvPr id="5" name="Diagram 4"/>
          <p:cNvGraphicFramePr/>
          <p:nvPr>
            <p:extLst>
              <p:ext uri="{D42A27DB-BD31-4B8C-83A1-F6EECF244321}">
                <p14:modId xmlns:p14="http://schemas.microsoft.com/office/powerpoint/2010/main" val="1280758368"/>
              </p:ext>
            </p:extLst>
          </p:nvPr>
        </p:nvGraphicFramePr>
        <p:xfrm>
          <a:off x="251520" y="1268760"/>
          <a:ext cx="871296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6164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Ideas for you to do  </a:t>
            </a:r>
            <a:endParaRPr lang="en-GB" dirty="0"/>
          </a:p>
        </p:txBody>
      </p:sp>
      <p:sp>
        <p:nvSpPr>
          <p:cNvPr id="3" name="Content Placeholder 2"/>
          <p:cNvSpPr>
            <a:spLocks noGrp="1"/>
          </p:cNvSpPr>
          <p:nvPr>
            <p:ph idx="1"/>
          </p:nvPr>
        </p:nvSpPr>
        <p:spPr/>
        <p:txBody>
          <a:bodyPr/>
          <a:lstStyle/>
          <a:p>
            <a:pPr marL="0" indent="0">
              <a:buNone/>
            </a:pPr>
            <a:r>
              <a:rPr lang="en-GB" dirty="0" smtClean="0"/>
              <a:t>How many different animals can you find for each vertebrate group?</a:t>
            </a:r>
          </a:p>
          <a:p>
            <a:pPr marL="0" indent="0">
              <a:buNone/>
            </a:pPr>
            <a:r>
              <a:rPr lang="en-GB" dirty="0" smtClean="0"/>
              <a:t>Can you make a classification key for someone in your family to do?  </a:t>
            </a:r>
            <a:endParaRPr lang="en-GB" dirty="0"/>
          </a:p>
        </p:txBody>
      </p:sp>
    </p:spTree>
    <p:extLst>
      <p:ext uri="{BB962C8B-B14F-4D97-AF65-F5344CB8AC3E}">
        <p14:creationId xmlns:p14="http://schemas.microsoft.com/office/powerpoint/2010/main" val="3125170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Use a few of these animals when making your classification keys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Lemur, wolf, rabbit, mouse, gorilla, brown bear, gazelle, whale, lion, pangolins, sea lion, koala, elephant, walrus, stingray, gecko, rhino, panda, chameleon, frog, clownfish, ostrich, emu, crocodile, snake, lobster, tortoise, eel, flamingo, swan, pigeon, toucan, hummingbird chicken, goose, eagle</a:t>
            </a:r>
            <a:endParaRPr lang="en-GB" dirty="0"/>
          </a:p>
        </p:txBody>
      </p:sp>
    </p:spTree>
    <p:extLst>
      <p:ext uri="{BB962C8B-B14F-4D97-AF65-F5344CB8AC3E}">
        <p14:creationId xmlns:p14="http://schemas.microsoft.com/office/powerpoint/2010/main" val="300869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3 – </a:t>
            </a:r>
            <a:br>
              <a:rPr lang="en-GB" dirty="0" smtClean="0"/>
            </a:br>
            <a:r>
              <a:rPr lang="en-GB" dirty="0" smtClean="0"/>
              <a:t>Classifying invertebrates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443558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is an invertebrate? </a:t>
            </a:r>
            <a:endParaRPr lang="en-GB" dirty="0"/>
          </a:p>
        </p:txBody>
      </p:sp>
      <p:sp>
        <p:nvSpPr>
          <p:cNvPr id="5" name="Content Placeholder 4"/>
          <p:cNvSpPr>
            <a:spLocks noGrp="1"/>
          </p:cNvSpPr>
          <p:nvPr>
            <p:ph idx="1"/>
          </p:nvPr>
        </p:nvSpPr>
        <p:spPr>
          <a:xfrm>
            <a:off x="179512" y="1196752"/>
            <a:ext cx="8856984" cy="5472608"/>
          </a:xfrm>
        </p:spPr>
        <p:txBody>
          <a:bodyPr/>
          <a:lstStyle/>
          <a:p>
            <a:pPr marL="0" indent="0">
              <a:buNone/>
            </a:pPr>
            <a:r>
              <a:rPr lang="en-GB" dirty="0" smtClean="0"/>
              <a:t>Can you remember what an invertebrate is? </a:t>
            </a:r>
          </a:p>
          <a:p>
            <a:pPr marL="0" indent="0">
              <a:buNone/>
            </a:pPr>
            <a:endParaRPr lang="en-GB" dirty="0" smtClean="0"/>
          </a:p>
          <a:p>
            <a:pPr marL="0" indent="0">
              <a:buNone/>
            </a:pPr>
            <a:r>
              <a:rPr lang="en-GB" dirty="0" smtClean="0"/>
              <a:t>Animals that </a:t>
            </a:r>
            <a:r>
              <a:rPr lang="en-GB" altLang="en-US" dirty="0" smtClean="0"/>
              <a:t>do </a:t>
            </a:r>
            <a:r>
              <a:rPr lang="en-GB" altLang="en-US" dirty="0"/>
              <a:t>not have a backbone, or a skeleton made of bones. Many have a hard shell outside their bodies to protect them. Others have soft, flexible bodies. </a:t>
            </a:r>
          </a:p>
          <a:p>
            <a:pPr marL="0" indent="0">
              <a:buNone/>
            </a:pPr>
            <a:endParaRPr lang="en-GB" dirty="0"/>
          </a:p>
          <a:p>
            <a:pPr marL="0" indent="0">
              <a:buNone/>
            </a:pPr>
            <a:r>
              <a:rPr lang="en-GB" dirty="0" smtClean="0"/>
              <a:t>Can you think of any examples? </a:t>
            </a:r>
          </a:p>
          <a:p>
            <a:pPr marL="0" indent="0">
              <a:buNone/>
            </a:pPr>
            <a:endParaRPr lang="en-GB" dirty="0"/>
          </a:p>
        </p:txBody>
      </p:sp>
    </p:spTree>
    <p:extLst>
      <p:ext uri="{BB962C8B-B14F-4D97-AF65-F5344CB8AC3E}">
        <p14:creationId xmlns:p14="http://schemas.microsoft.com/office/powerpoint/2010/main" val="149224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Classifying Invertebrates</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Just like vertebrates, we can group invertebrates into more specific groups:</a:t>
            </a:r>
          </a:p>
          <a:p>
            <a:pPr>
              <a:buFont typeface="Arial" charset="0"/>
              <a:buChar char="•"/>
            </a:pPr>
            <a:r>
              <a:rPr lang="en-GB" dirty="0" smtClean="0"/>
              <a:t>Insects</a:t>
            </a:r>
          </a:p>
          <a:p>
            <a:pPr>
              <a:buFont typeface="Arial" charset="0"/>
              <a:buChar char="•"/>
            </a:pPr>
            <a:r>
              <a:rPr lang="en-GB" dirty="0" smtClean="0"/>
              <a:t>Annelids</a:t>
            </a:r>
          </a:p>
          <a:p>
            <a:pPr>
              <a:buFont typeface="Arial" charset="0"/>
              <a:buChar char="•"/>
            </a:pPr>
            <a:r>
              <a:rPr lang="en-GB" dirty="0" smtClean="0"/>
              <a:t>Protozoa</a:t>
            </a:r>
          </a:p>
          <a:p>
            <a:pPr>
              <a:buFont typeface="Arial" charset="0"/>
              <a:buChar char="•"/>
            </a:pPr>
            <a:r>
              <a:rPr lang="en-GB" dirty="0" smtClean="0"/>
              <a:t>Crustaceans</a:t>
            </a:r>
          </a:p>
          <a:p>
            <a:pPr>
              <a:buFont typeface="Arial" charset="0"/>
              <a:buChar char="•"/>
            </a:pPr>
            <a:r>
              <a:rPr lang="en-GB" dirty="0" smtClean="0"/>
              <a:t>Molluscs</a:t>
            </a:r>
          </a:p>
          <a:p>
            <a:pPr>
              <a:buFont typeface="Arial" charset="0"/>
              <a:buChar char="•"/>
            </a:pPr>
            <a:r>
              <a:rPr lang="en-GB" dirty="0" smtClean="0"/>
              <a:t>Arachnids</a:t>
            </a:r>
          </a:p>
          <a:p>
            <a:pPr>
              <a:buFont typeface="Arial" charset="0"/>
              <a:buChar char="•"/>
            </a:pPr>
            <a:r>
              <a:rPr lang="en-GB" dirty="0" smtClean="0"/>
              <a:t>Echinoderms</a:t>
            </a:r>
          </a:p>
          <a:p>
            <a:pPr>
              <a:buFont typeface="Arial" charset="0"/>
              <a:buChar char="•"/>
            </a:pPr>
            <a:r>
              <a:rPr lang="en-GB" dirty="0" smtClean="0"/>
              <a:t>Flatworms</a:t>
            </a:r>
          </a:p>
          <a:p>
            <a:pPr>
              <a:buFont typeface="Arial" charset="0"/>
              <a:buChar char="•"/>
            </a:pPr>
            <a:r>
              <a:rPr lang="en-GB" dirty="0" err="1" smtClean="0"/>
              <a:t>Myriapods</a:t>
            </a:r>
            <a:endParaRPr lang="en-GB" dirty="0" smtClean="0"/>
          </a:p>
          <a:p>
            <a:pPr>
              <a:buFont typeface="Arial" charset="0"/>
              <a:buChar char="•"/>
            </a:pPr>
            <a:r>
              <a:rPr lang="en-GB" dirty="0" smtClean="0"/>
              <a:t>Coelenterates </a:t>
            </a:r>
            <a:endParaRPr lang="en-GB" dirty="0"/>
          </a:p>
        </p:txBody>
      </p:sp>
    </p:spTree>
    <p:extLst>
      <p:ext uri="{BB962C8B-B14F-4D97-AF65-F5344CB8AC3E}">
        <p14:creationId xmlns:p14="http://schemas.microsoft.com/office/powerpoint/2010/main" val="3435288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What are…?</a:t>
            </a:r>
            <a:endParaRPr lang="en-GB" dirty="0"/>
          </a:p>
        </p:txBody>
      </p:sp>
      <p:sp>
        <p:nvSpPr>
          <p:cNvPr id="7" name="Content Placeholder 6"/>
          <p:cNvSpPr>
            <a:spLocks noGrp="1"/>
          </p:cNvSpPr>
          <p:nvPr>
            <p:ph sz="half" idx="1"/>
          </p:nvPr>
        </p:nvSpPr>
        <p:spPr/>
        <p:txBody>
          <a:bodyPr>
            <a:normAutofit fontScale="92500" lnSpcReduction="10000"/>
          </a:bodyPr>
          <a:lstStyle/>
          <a:p>
            <a:pPr marL="0" indent="0">
              <a:buNone/>
            </a:pPr>
            <a:r>
              <a:rPr lang="en-GB" dirty="0" smtClean="0"/>
              <a:t>Insects</a:t>
            </a:r>
          </a:p>
          <a:p>
            <a:pPr>
              <a:buFont typeface="Arial" charset="0"/>
              <a:buChar char="•"/>
            </a:pPr>
            <a:r>
              <a:rPr lang="en-GB" dirty="0" smtClean="0"/>
              <a:t>They </a:t>
            </a:r>
            <a:r>
              <a:rPr lang="en-GB" dirty="0"/>
              <a:t>have an exoskeleton covering their body. </a:t>
            </a:r>
            <a:endParaRPr lang="en-GB" dirty="0" smtClean="0"/>
          </a:p>
          <a:p>
            <a:pPr>
              <a:buFont typeface="Arial" charset="0"/>
              <a:buChar char="•"/>
            </a:pPr>
            <a:r>
              <a:rPr lang="en-GB" dirty="0" smtClean="0"/>
              <a:t>The </a:t>
            </a:r>
            <a:r>
              <a:rPr lang="en-GB" dirty="0"/>
              <a:t>body consists of 3 parts: the head, thorax and </a:t>
            </a:r>
            <a:r>
              <a:rPr lang="en-GB" dirty="0" smtClean="0"/>
              <a:t>abdomen.</a:t>
            </a:r>
          </a:p>
          <a:p>
            <a:pPr>
              <a:buFont typeface="Arial" charset="0"/>
              <a:buChar char="•"/>
            </a:pPr>
            <a:r>
              <a:rPr lang="en-GB" dirty="0" smtClean="0"/>
              <a:t>They </a:t>
            </a:r>
            <a:r>
              <a:rPr lang="en-GB" dirty="0"/>
              <a:t>must shed their exoskeleton in order to </a:t>
            </a:r>
            <a:r>
              <a:rPr lang="en-GB" dirty="0" smtClean="0"/>
              <a:t>grow.</a:t>
            </a:r>
          </a:p>
          <a:p>
            <a:pPr>
              <a:buFont typeface="Arial" charset="0"/>
              <a:buChar char="•"/>
            </a:pPr>
            <a:r>
              <a:rPr lang="en-GB" dirty="0" smtClean="0"/>
              <a:t>They </a:t>
            </a:r>
            <a:r>
              <a:rPr lang="en-GB" dirty="0"/>
              <a:t>have a pair of antennae on their head.</a:t>
            </a:r>
          </a:p>
          <a:p>
            <a:pPr marL="0" indent="0">
              <a:buNone/>
            </a:pPr>
            <a:endParaRPr lang="en-GB" dirty="0"/>
          </a:p>
        </p:txBody>
      </p:sp>
      <p:sp>
        <p:nvSpPr>
          <p:cNvPr id="8" name="Content Placeholder 7"/>
          <p:cNvSpPr>
            <a:spLocks noGrp="1"/>
          </p:cNvSpPr>
          <p:nvPr>
            <p:ph sz="half" idx="2"/>
          </p:nvPr>
        </p:nvSpPr>
        <p:spPr/>
        <p:txBody>
          <a:bodyPr>
            <a:normAutofit fontScale="92500" lnSpcReduction="10000"/>
          </a:bodyPr>
          <a:lstStyle/>
          <a:p>
            <a:pPr marL="0" indent="0">
              <a:buNone/>
            </a:pPr>
            <a:r>
              <a:rPr lang="en-GB" dirty="0" smtClean="0"/>
              <a:t>Annelids</a:t>
            </a:r>
          </a:p>
          <a:p>
            <a:pPr>
              <a:buFont typeface="Arial" charset="0"/>
              <a:buChar char="•"/>
            </a:pPr>
            <a:r>
              <a:rPr lang="en-GB" dirty="0" smtClean="0"/>
              <a:t>They </a:t>
            </a:r>
            <a:r>
              <a:rPr lang="en-GB" dirty="0"/>
              <a:t>have bodies divided into </a:t>
            </a:r>
            <a:r>
              <a:rPr lang="en-GB" dirty="0" smtClean="0"/>
              <a:t>segments.</a:t>
            </a:r>
          </a:p>
          <a:p>
            <a:pPr>
              <a:buFont typeface="Arial" charset="0"/>
              <a:buChar char="•"/>
            </a:pPr>
            <a:r>
              <a:rPr lang="en-GB" dirty="0" smtClean="0"/>
              <a:t>They </a:t>
            </a:r>
            <a:r>
              <a:rPr lang="en-GB" dirty="0"/>
              <a:t>don't have any </a:t>
            </a:r>
            <a:r>
              <a:rPr lang="en-GB" dirty="0" smtClean="0"/>
              <a:t>limbs.</a:t>
            </a:r>
          </a:p>
          <a:p>
            <a:pPr>
              <a:buFont typeface="Arial" charset="0"/>
              <a:buChar char="•"/>
            </a:pPr>
            <a:r>
              <a:rPr lang="en-GB" dirty="0" smtClean="0"/>
              <a:t>Some </a:t>
            </a:r>
            <a:r>
              <a:rPr lang="en-GB" dirty="0"/>
              <a:t>have long bristles; others have shorter bristles and seem smooth.</a:t>
            </a:r>
          </a:p>
          <a:p>
            <a:pPr marL="0" indent="0">
              <a:buNone/>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92696"/>
            <a:ext cx="1223797" cy="1243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4941168"/>
            <a:ext cx="1152525"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980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What are…?</a:t>
            </a:r>
            <a:endParaRPr lang="en-GB" dirty="0"/>
          </a:p>
        </p:txBody>
      </p:sp>
      <p:sp>
        <p:nvSpPr>
          <p:cNvPr id="7" name="Content Placeholder 6"/>
          <p:cNvSpPr>
            <a:spLocks noGrp="1"/>
          </p:cNvSpPr>
          <p:nvPr>
            <p:ph sz="half" idx="1"/>
          </p:nvPr>
        </p:nvSpPr>
        <p:spPr/>
        <p:txBody>
          <a:bodyPr>
            <a:normAutofit fontScale="92500" lnSpcReduction="20000"/>
          </a:bodyPr>
          <a:lstStyle/>
          <a:p>
            <a:pPr marL="0" indent="0">
              <a:buNone/>
            </a:pPr>
            <a:r>
              <a:rPr lang="en-GB" dirty="0" smtClean="0"/>
              <a:t>Protozoa</a:t>
            </a:r>
          </a:p>
          <a:p>
            <a:pPr>
              <a:buFont typeface="Arial" charset="0"/>
              <a:buChar char="•"/>
            </a:pPr>
            <a:r>
              <a:rPr lang="en-GB" dirty="0" smtClean="0"/>
              <a:t>They </a:t>
            </a:r>
            <a:r>
              <a:rPr lang="en-GB" dirty="0"/>
              <a:t>eat tiny algae and </a:t>
            </a:r>
            <a:r>
              <a:rPr lang="en-GB" dirty="0" smtClean="0"/>
              <a:t>bacteria.</a:t>
            </a:r>
          </a:p>
          <a:p>
            <a:pPr>
              <a:buFont typeface="Arial" charset="0"/>
              <a:buChar char="•"/>
            </a:pPr>
            <a:r>
              <a:rPr lang="en-GB" dirty="0" smtClean="0"/>
              <a:t>They </a:t>
            </a:r>
            <a:r>
              <a:rPr lang="en-GB" dirty="0"/>
              <a:t>can only be seen under a </a:t>
            </a:r>
            <a:r>
              <a:rPr lang="en-GB" dirty="0" smtClean="0"/>
              <a:t>microscope.</a:t>
            </a:r>
          </a:p>
          <a:p>
            <a:pPr>
              <a:buFont typeface="Arial" charset="0"/>
              <a:buChar char="•"/>
            </a:pPr>
            <a:r>
              <a:rPr lang="en-GB" dirty="0" smtClean="0"/>
              <a:t>They </a:t>
            </a:r>
            <a:r>
              <a:rPr lang="en-GB" dirty="0"/>
              <a:t>are simple, single-celled </a:t>
            </a:r>
            <a:r>
              <a:rPr lang="en-GB" dirty="0" smtClean="0"/>
              <a:t>animals.</a:t>
            </a:r>
          </a:p>
          <a:p>
            <a:pPr>
              <a:buFont typeface="Arial" charset="0"/>
              <a:buChar char="•"/>
            </a:pPr>
            <a:r>
              <a:rPr lang="en-GB" dirty="0" smtClean="0"/>
              <a:t>They </a:t>
            </a:r>
            <a:r>
              <a:rPr lang="en-GB" dirty="0"/>
              <a:t>are a source of food for fish and other </a:t>
            </a:r>
            <a:r>
              <a:rPr lang="en-GB" dirty="0" smtClean="0"/>
              <a:t>animals.</a:t>
            </a:r>
          </a:p>
          <a:p>
            <a:pPr>
              <a:buFont typeface="Arial" charset="0"/>
              <a:buChar char="•"/>
            </a:pPr>
            <a:r>
              <a:rPr lang="en-GB" dirty="0" smtClean="0"/>
              <a:t>They </a:t>
            </a:r>
            <a:r>
              <a:rPr lang="en-GB" dirty="0"/>
              <a:t>reproduce by splitting in half.</a:t>
            </a:r>
          </a:p>
          <a:p>
            <a:pPr marL="0" indent="0">
              <a:buNone/>
            </a:pPr>
            <a:endParaRPr lang="en-GB" dirty="0"/>
          </a:p>
        </p:txBody>
      </p:sp>
      <p:sp>
        <p:nvSpPr>
          <p:cNvPr id="8" name="Content Placeholder 7"/>
          <p:cNvSpPr>
            <a:spLocks noGrp="1"/>
          </p:cNvSpPr>
          <p:nvPr>
            <p:ph sz="half" idx="2"/>
          </p:nvPr>
        </p:nvSpPr>
        <p:spPr/>
        <p:txBody>
          <a:bodyPr>
            <a:normAutofit fontScale="92500" lnSpcReduction="20000"/>
          </a:bodyPr>
          <a:lstStyle/>
          <a:p>
            <a:pPr marL="0" indent="0">
              <a:buNone/>
            </a:pPr>
            <a:r>
              <a:rPr lang="en-GB" dirty="0" smtClean="0"/>
              <a:t>Crustaceans</a:t>
            </a:r>
          </a:p>
          <a:p>
            <a:pPr>
              <a:buFont typeface="Arial" charset="0"/>
              <a:buChar char="•"/>
            </a:pPr>
            <a:r>
              <a:rPr lang="en-GB" dirty="0" smtClean="0"/>
              <a:t>They </a:t>
            </a:r>
            <a:r>
              <a:rPr lang="en-GB" dirty="0"/>
              <a:t>have a hard, external shell which protects their </a:t>
            </a:r>
            <a:r>
              <a:rPr lang="en-GB" dirty="0" smtClean="0"/>
              <a:t>body.</a:t>
            </a:r>
          </a:p>
          <a:p>
            <a:pPr>
              <a:buFont typeface="Arial" charset="0"/>
              <a:buChar char="•"/>
            </a:pPr>
            <a:r>
              <a:rPr lang="en-GB" dirty="0" smtClean="0"/>
              <a:t>They </a:t>
            </a:r>
            <a:r>
              <a:rPr lang="en-GB" dirty="0"/>
              <a:t>live mostly in the ocean or other </a:t>
            </a:r>
            <a:r>
              <a:rPr lang="en-GB" dirty="0" smtClean="0"/>
              <a:t>waters.</a:t>
            </a:r>
          </a:p>
          <a:p>
            <a:pPr>
              <a:buFont typeface="Arial" charset="0"/>
              <a:buChar char="•"/>
            </a:pPr>
            <a:r>
              <a:rPr lang="en-GB" dirty="0" smtClean="0"/>
              <a:t>They </a:t>
            </a:r>
            <a:r>
              <a:rPr lang="en-GB" dirty="0"/>
              <a:t>have a head and </a:t>
            </a:r>
            <a:r>
              <a:rPr lang="en-GB" dirty="0" smtClean="0"/>
              <a:t>abdomen.</a:t>
            </a:r>
          </a:p>
          <a:p>
            <a:pPr>
              <a:buFont typeface="Arial" charset="0"/>
              <a:buChar char="•"/>
            </a:pPr>
            <a:r>
              <a:rPr lang="en-GB" dirty="0" smtClean="0"/>
              <a:t>Many </a:t>
            </a:r>
            <a:r>
              <a:rPr lang="en-GB" dirty="0"/>
              <a:t>have claws that help with crawling and eating.</a:t>
            </a:r>
          </a:p>
          <a:p>
            <a:pPr marL="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7"/>
            <a:ext cx="1944216" cy="122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14" y="5301208"/>
            <a:ext cx="1814077"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964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1 – </a:t>
            </a:r>
            <a:br>
              <a:rPr lang="en-GB" dirty="0" smtClean="0"/>
            </a:br>
            <a:r>
              <a:rPr lang="en-GB" dirty="0" smtClean="0"/>
              <a:t>Grouping Living things </a:t>
            </a:r>
            <a:endParaRPr lang="en-GB" dirty="0"/>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7253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What are…?</a:t>
            </a:r>
            <a:endParaRPr lang="en-GB" dirty="0"/>
          </a:p>
        </p:txBody>
      </p:sp>
      <p:sp>
        <p:nvSpPr>
          <p:cNvPr id="7" name="Content Placeholder 6"/>
          <p:cNvSpPr>
            <a:spLocks noGrp="1"/>
          </p:cNvSpPr>
          <p:nvPr>
            <p:ph sz="half" idx="1"/>
          </p:nvPr>
        </p:nvSpPr>
        <p:spPr/>
        <p:txBody>
          <a:bodyPr>
            <a:normAutofit fontScale="85000" lnSpcReduction="10000"/>
          </a:bodyPr>
          <a:lstStyle/>
          <a:p>
            <a:pPr marL="0" indent="0">
              <a:buNone/>
            </a:pPr>
            <a:r>
              <a:rPr lang="en-GB" dirty="0" smtClean="0"/>
              <a:t>Molluscs</a:t>
            </a:r>
          </a:p>
          <a:p>
            <a:pPr>
              <a:buFont typeface="Arial" charset="0"/>
              <a:buChar char="•"/>
            </a:pPr>
            <a:r>
              <a:rPr lang="en-GB" dirty="0" smtClean="0"/>
              <a:t>They </a:t>
            </a:r>
            <a:r>
              <a:rPr lang="en-GB" dirty="0"/>
              <a:t>live on land or in </a:t>
            </a:r>
            <a:r>
              <a:rPr lang="en-GB" dirty="0" smtClean="0"/>
              <a:t>water.</a:t>
            </a:r>
          </a:p>
          <a:p>
            <a:pPr>
              <a:buFont typeface="Arial" charset="0"/>
              <a:buChar char="•"/>
            </a:pPr>
            <a:r>
              <a:rPr lang="en-GB" dirty="0" smtClean="0"/>
              <a:t>Most </a:t>
            </a:r>
            <a:r>
              <a:rPr lang="en-GB" dirty="0"/>
              <a:t>have a soft, skin-like organ covered with a hard outside </a:t>
            </a:r>
            <a:r>
              <a:rPr lang="en-GB" dirty="0" smtClean="0"/>
              <a:t>shell.</a:t>
            </a:r>
          </a:p>
          <a:p>
            <a:pPr>
              <a:buFont typeface="Arial" charset="0"/>
              <a:buChar char="•"/>
            </a:pPr>
            <a:r>
              <a:rPr lang="en-GB" dirty="0" smtClean="0"/>
              <a:t>Land </a:t>
            </a:r>
            <a:r>
              <a:rPr lang="en-GB" dirty="0"/>
              <a:t>molluscs move slowly on a flat sole called a </a:t>
            </a:r>
            <a:r>
              <a:rPr lang="en-GB" dirty="0" smtClean="0"/>
              <a:t>foot.</a:t>
            </a:r>
          </a:p>
          <a:p>
            <a:pPr>
              <a:buFont typeface="Arial" charset="0"/>
              <a:buChar char="•"/>
            </a:pPr>
            <a:r>
              <a:rPr lang="en-GB" dirty="0" smtClean="0"/>
              <a:t>Ocean </a:t>
            </a:r>
            <a:r>
              <a:rPr lang="en-GB" dirty="0"/>
              <a:t>molluscs attach themselves to rocks or other surfaces, and can't move.</a:t>
            </a:r>
          </a:p>
          <a:p>
            <a:pPr marL="0" indent="0">
              <a:buNone/>
            </a:pPr>
            <a:endParaRPr lang="en-GB" dirty="0"/>
          </a:p>
        </p:txBody>
      </p:sp>
      <p:sp>
        <p:nvSpPr>
          <p:cNvPr id="8" name="Content Placeholder 7"/>
          <p:cNvSpPr>
            <a:spLocks noGrp="1"/>
          </p:cNvSpPr>
          <p:nvPr>
            <p:ph sz="half" idx="2"/>
          </p:nvPr>
        </p:nvSpPr>
        <p:spPr/>
        <p:txBody>
          <a:bodyPr>
            <a:normAutofit fontScale="85000" lnSpcReduction="10000"/>
          </a:bodyPr>
          <a:lstStyle/>
          <a:p>
            <a:pPr marL="0" indent="0">
              <a:buNone/>
            </a:pPr>
            <a:r>
              <a:rPr lang="en-GB" dirty="0" smtClean="0"/>
              <a:t>Arachnids</a:t>
            </a:r>
          </a:p>
          <a:p>
            <a:pPr>
              <a:buFont typeface="Arial" charset="0"/>
              <a:buChar char="•"/>
            </a:pPr>
            <a:r>
              <a:rPr lang="en-GB" dirty="0" smtClean="0"/>
              <a:t>Most </a:t>
            </a:r>
            <a:r>
              <a:rPr lang="en-GB" dirty="0"/>
              <a:t>arachnids have 4 pairs of </a:t>
            </a:r>
            <a:r>
              <a:rPr lang="en-GB" dirty="0" smtClean="0"/>
              <a:t>legs.</a:t>
            </a:r>
          </a:p>
          <a:p>
            <a:pPr>
              <a:buFont typeface="Arial" charset="0"/>
              <a:buChar char="•"/>
            </a:pPr>
            <a:r>
              <a:rPr lang="en-GB" dirty="0" smtClean="0"/>
              <a:t>The </a:t>
            </a:r>
            <a:r>
              <a:rPr lang="en-GB" dirty="0"/>
              <a:t>first pair of legs may be used for holding their prey and </a:t>
            </a:r>
            <a:r>
              <a:rPr lang="en-GB" dirty="0" smtClean="0"/>
              <a:t>feeding.</a:t>
            </a:r>
          </a:p>
          <a:p>
            <a:pPr>
              <a:buFont typeface="Arial" charset="0"/>
              <a:buChar char="•"/>
            </a:pPr>
            <a:r>
              <a:rPr lang="en-GB" dirty="0" smtClean="0"/>
              <a:t>They </a:t>
            </a:r>
            <a:r>
              <a:rPr lang="en-GB" dirty="0"/>
              <a:t>have a hard exoskeleton and jointed legs for </a:t>
            </a:r>
            <a:r>
              <a:rPr lang="en-GB" dirty="0" smtClean="0"/>
              <a:t>walking.</a:t>
            </a:r>
          </a:p>
          <a:p>
            <a:pPr>
              <a:buFont typeface="Arial" charset="0"/>
              <a:buChar char="•"/>
            </a:pPr>
            <a:r>
              <a:rPr lang="en-GB" dirty="0" smtClean="0"/>
              <a:t>Arachnids </a:t>
            </a:r>
            <a:r>
              <a:rPr lang="en-GB" dirty="0"/>
              <a:t>do not have antennae.</a:t>
            </a:r>
          </a:p>
          <a:p>
            <a:pPr marL="0" indent="0">
              <a:buNone/>
            </a:pP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517232"/>
            <a:ext cx="1800200" cy="116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76672"/>
            <a:ext cx="156051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210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What are…?</a:t>
            </a:r>
            <a:endParaRPr lang="en-GB" dirty="0"/>
          </a:p>
        </p:txBody>
      </p:sp>
      <p:sp>
        <p:nvSpPr>
          <p:cNvPr id="2" name="Content Placeholder 1"/>
          <p:cNvSpPr>
            <a:spLocks noGrp="1"/>
          </p:cNvSpPr>
          <p:nvPr>
            <p:ph sz="half" idx="1"/>
          </p:nvPr>
        </p:nvSpPr>
        <p:spPr/>
        <p:txBody>
          <a:bodyPr>
            <a:normAutofit fontScale="92500" lnSpcReduction="10000"/>
          </a:bodyPr>
          <a:lstStyle/>
          <a:p>
            <a:pPr marL="0" indent="0">
              <a:buNone/>
            </a:pPr>
            <a:r>
              <a:rPr lang="en-GB" dirty="0" smtClean="0"/>
              <a:t>Echinoderms</a:t>
            </a:r>
          </a:p>
          <a:p>
            <a:pPr>
              <a:buFont typeface="Arial" charset="0"/>
              <a:buChar char="•"/>
            </a:pPr>
            <a:r>
              <a:rPr lang="en-GB" dirty="0" smtClean="0"/>
              <a:t>They </a:t>
            </a:r>
            <a:r>
              <a:rPr lang="en-GB" dirty="0"/>
              <a:t>are marine animals that live in the </a:t>
            </a:r>
            <a:r>
              <a:rPr lang="en-GB" dirty="0" smtClean="0"/>
              <a:t>ocean.</a:t>
            </a:r>
          </a:p>
          <a:p>
            <a:pPr>
              <a:buFont typeface="Arial" charset="0"/>
              <a:buChar char="•"/>
            </a:pPr>
            <a:r>
              <a:rPr lang="en-GB" dirty="0" smtClean="0"/>
              <a:t>They </a:t>
            </a:r>
            <a:r>
              <a:rPr lang="en-GB" dirty="0"/>
              <a:t>have arms or spines that radiate from the centre of their body. </a:t>
            </a:r>
            <a:endParaRPr lang="en-GB" dirty="0" smtClean="0"/>
          </a:p>
          <a:p>
            <a:pPr>
              <a:buFont typeface="Arial" charset="0"/>
              <a:buChar char="•"/>
            </a:pPr>
            <a:r>
              <a:rPr lang="en-GB" dirty="0" smtClean="0"/>
              <a:t>The </a:t>
            </a:r>
            <a:r>
              <a:rPr lang="en-GB" dirty="0"/>
              <a:t>central body contains their organs, and their mouth for </a:t>
            </a:r>
            <a:r>
              <a:rPr lang="en-GB" dirty="0" smtClean="0"/>
              <a:t>feeding.</a:t>
            </a:r>
          </a:p>
          <a:p>
            <a:pPr>
              <a:buFont typeface="Arial" charset="0"/>
              <a:buChar char="•"/>
            </a:pPr>
            <a:r>
              <a:rPr lang="en-GB" dirty="0" smtClean="0"/>
              <a:t>The </a:t>
            </a:r>
            <a:r>
              <a:rPr lang="en-GB" dirty="0"/>
              <a:t>mouth is underneath, to eat other sea life. </a:t>
            </a:r>
          </a:p>
          <a:p>
            <a:pPr marL="0" indent="0">
              <a:buNone/>
            </a:pPr>
            <a:endParaRPr lang="en-GB" dirty="0"/>
          </a:p>
          <a:p>
            <a:pPr marL="0" indent="0">
              <a:buNone/>
            </a:pPr>
            <a:endParaRPr lang="en-GB" dirty="0"/>
          </a:p>
        </p:txBody>
      </p:sp>
      <p:sp>
        <p:nvSpPr>
          <p:cNvPr id="3" name="Content Placeholder 2"/>
          <p:cNvSpPr>
            <a:spLocks noGrp="1"/>
          </p:cNvSpPr>
          <p:nvPr>
            <p:ph sz="half" idx="2"/>
          </p:nvPr>
        </p:nvSpPr>
        <p:spPr/>
        <p:txBody>
          <a:bodyPr>
            <a:normAutofit fontScale="92500" lnSpcReduction="10000"/>
          </a:bodyPr>
          <a:lstStyle/>
          <a:p>
            <a:pPr marL="0" indent="0">
              <a:buNone/>
            </a:pPr>
            <a:r>
              <a:rPr lang="en-GB" dirty="0" smtClean="0"/>
              <a:t>Flatworms</a:t>
            </a:r>
          </a:p>
          <a:p>
            <a:pPr>
              <a:buFont typeface="Arial" charset="0"/>
              <a:buChar char="•"/>
            </a:pPr>
            <a:r>
              <a:rPr lang="en-GB" dirty="0" smtClean="0"/>
              <a:t>They </a:t>
            </a:r>
            <a:r>
              <a:rPr lang="en-GB" dirty="0"/>
              <a:t>are relatively simple animals. </a:t>
            </a:r>
            <a:endParaRPr lang="en-GB" dirty="0" smtClean="0"/>
          </a:p>
          <a:p>
            <a:pPr>
              <a:buFont typeface="Arial" charset="0"/>
              <a:buChar char="•"/>
            </a:pPr>
            <a:r>
              <a:rPr lang="en-GB" dirty="0" smtClean="0"/>
              <a:t>They </a:t>
            </a:r>
            <a:r>
              <a:rPr lang="en-GB" dirty="0"/>
              <a:t>have soft bodies</a:t>
            </a:r>
            <a:r>
              <a:rPr lang="en-GB" dirty="0" smtClean="0"/>
              <a:t>.</a:t>
            </a:r>
          </a:p>
          <a:p>
            <a:pPr>
              <a:buFont typeface="Arial" charset="0"/>
              <a:buChar char="•"/>
            </a:pPr>
            <a:r>
              <a:rPr lang="en-GB" dirty="0" smtClean="0"/>
              <a:t>They </a:t>
            </a:r>
            <a:r>
              <a:rPr lang="en-GB" dirty="0"/>
              <a:t>may infect humans, pets and farmyard </a:t>
            </a:r>
            <a:r>
              <a:rPr lang="en-GB" dirty="0" smtClean="0"/>
              <a:t>animals. </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12319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365104"/>
            <a:ext cx="12192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383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a:t>
            </a:r>
          </a:p>
        </p:txBody>
      </p:sp>
      <p:sp>
        <p:nvSpPr>
          <p:cNvPr id="3" name="Content Placeholder 2"/>
          <p:cNvSpPr>
            <a:spLocks noGrp="1"/>
          </p:cNvSpPr>
          <p:nvPr>
            <p:ph sz="half" idx="1"/>
          </p:nvPr>
        </p:nvSpPr>
        <p:spPr/>
        <p:txBody>
          <a:bodyPr/>
          <a:lstStyle/>
          <a:p>
            <a:pPr marL="0" indent="0">
              <a:buNone/>
            </a:pPr>
            <a:r>
              <a:rPr lang="en-GB" dirty="0" err="1" smtClean="0"/>
              <a:t>Myriapods</a:t>
            </a:r>
            <a:endParaRPr lang="en-GB" dirty="0" smtClean="0"/>
          </a:p>
          <a:p>
            <a:pPr>
              <a:buFont typeface="Arial" charset="0"/>
              <a:buChar char="•"/>
            </a:pPr>
            <a:r>
              <a:rPr lang="en-GB" dirty="0" smtClean="0"/>
              <a:t>The </a:t>
            </a:r>
            <a:r>
              <a:rPr lang="en-GB" dirty="0"/>
              <a:t>body </a:t>
            </a:r>
            <a:r>
              <a:rPr lang="en-GB" dirty="0" smtClean="0"/>
              <a:t>is made </a:t>
            </a:r>
            <a:r>
              <a:rPr lang="en-GB" dirty="0"/>
              <a:t>up of numerous similar </a:t>
            </a:r>
            <a:r>
              <a:rPr lang="en-GB" dirty="0" smtClean="0"/>
              <a:t>segments.</a:t>
            </a:r>
          </a:p>
          <a:p>
            <a:pPr>
              <a:buFont typeface="Arial" charset="0"/>
              <a:buChar char="•"/>
            </a:pPr>
            <a:r>
              <a:rPr lang="en-GB" dirty="0" smtClean="0"/>
              <a:t>Nearly </a:t>
            </a:r>
            <a:r>
              <a:rPr lang="en-GB" dirty="0"/>
              <a:t>all </a:t>
            </a:r>
            <a:r>
              <a:rPr lang="en-GB" dirty="0" smtClean="0"/>
              <a:t>the segments </a:t>
            </a:r>
            <a:r>
              <a:rPr lang="en-GB" dirty="0"/>
              <a:t>bear true jointed </a:t>
            </a:r>
            <a:r>
              <a:rPr lang="en-GB" dirty="0" smtClean="0"/>
              <a:t>legs.</a:t>
            </a:r>
          </a:p>
          <a:p>
            <a:pPr>
              <a:buFont typeface="Arial" charset="0"/>
              <a:buChar char="•"/>
            </a:pPr>
            <a:r>
              <a:rPr lang="en-GB" dirty="0" smtClean="0"/>
              <a:t>Elongated bodies. </a:t>
            </a:r>
            <a:endParaRPr lang="en-GB" dirty="0"/>
          </a:p>
        </p:txBody>
      </p:sp>
      <p:sp>
        <p:nvSpPr>
          <p:cNvPr id="4" name="Content Placeholder 3"/>
          <p:cNvSpPr>
            <a:spLocks noGrp="1"/>
          </p:cNvSpPr>
          <p:nvPr>
            <p:ph sz="half" idx="2"/>
          </p:nvPr>
        </p:nvSpPr>
        <p:spPr/>
        <p:txBody>
          <a:bodyPr/>
          <a:lstStyle/>
          <a:p>
            <a:pPr marL="0" indent="0">
              <a:buNone/>
            </a:pPr>
            <a:r>
              <a:rPr lang="en-GB" dirty="0" smtClean="0"/>
              <a:t>Coelenterates </a:t>
            </a:r>
          </a:p>
          <a:p>
            <a:pPr>
              <a:buFont typeface="Arial" charset="0"/>
              <a:buChar char="•"/>
            </a:pPr>
            <a:r>
              <a:rPr lang="en-GB" dirty="0" smtClean="0"/>
              <a:t>Means </a:t>
            </a:r>
            <a:r>
              <a:rPr lang="en-GB" dirty="0"/>
              <a:t>that they have a hollow </a:t>
            </a:r>
            <a:r>
              <a:rPr lang="en-GB" dirty="0" smtClean="0"/>
              <a:t>gut.</a:t>
            </a:r>
          </a:p>
          <a:p>
            <a:pPr>
              <a:buFont typeface="Arial" charset="0"/>
              <a:buChar char="•"/>
            </a:pPr>
            <a:r>
              <a:rPr lang="en-GB" dirty="0"/>
              <a:t>They typically have a tube- or cup-shaped </a:t>
            </a:r>
            <a:r>
              <a:rPr lang="en-GB" dirty="0" smtClean="0"/>
              <a:t>body.</a:t>
            </a:r>
          </a:p>
          <a:p>
            <a:pPr>
              <a:buFont typeface="Arial" charset="0"/>
              <a:buChar char="•"/>
            </a:pPr>
            <a:r>
              <a:rPr lang="en-GB" dirty="0" smtClean="0"/>
              <a:t>Tentacles </a:t>
            </a:r>
            <a:r>
              <a:rPr lang="en-GB" dirty="0"/>
              <a:t>that bear stinging </a:t>
            </a:r>
            <a:r>
              <a:rPr lang="en-GB" dirty="0" smtClean="0"/>
              <a:t>cells. </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157192"/>
            <a:ext cx="1296144" cy="147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976" y="476672"/>
            <a:ext cx="1569989"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849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you sort these animals into the correct invertebrate group? </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Jellyfish, crab, lobster, starfish, spider, bee, centipede, millipede, snail, slug, earthworm</a:t>
            </a:r>
            <a:r>
              <a:rPr lang="en-GB" dirty="0"/>
              <a:t>, shrimp, sea urchin, sand dollar, sea cucumber, </a:t>
            </a:r>
            <a:r>
              <a:rPr lang="en-GB" dirty="0" smtClean="0"/>
              <a:t>barnacle, woodlice, scorpion, cricket, grasshopper, octopus, stag beetle, ladybird, cockroach</a:t>
            </a:r>
            <a:endParaRPr lang="en-GB" dirty="0"/>
          </a:p>
        </p:txBody>
      </p:sp>
    </p:spTree>
    <p:extLst>
      <p:ext uri="{BB962C8B-B14F-4D97-AF65-F5344CB8AC3E}">
        <p14:creationId xmlns:p14="http://schemas.microsoft.com/office/powerpoint/2010/main" val="3311743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Ideas for you to do  </a:t>
            </a:r>
            <a:endParaRPr lang="en-GB" dirty="0"/>
          </a:p>
        </p:txBody>
      </p:sp>
      <p:sp>
        <p:nvSpPr>
          <p:cNvPr id="3" name="Content Placeholder 2"/>
          <p:cNvSpPr>
            <a:spLocks noGrp="1"/>
          </p:cNvSpPr>
          <p:nvPr>
            <p:ph idx="1"/>
          </p:nvPr>
        </p:nvSpPr>
        <p:spPr/>
        <p:txBody>
          <a:bodyPr/>
          <a:lstStyle/>
          <a:p>
            <a:pPr marL="0" indent="0">
              <a:buNone/>
            </a:pPr>
            <a:r>
              <a:rPr lang="en-GB" dirty="0" smtClean="0"/>
              <a:t>How many different animals can you find for each vertebrate group?</a:t>
            </a:r>
          </a:p>
          <a:p>
            <a:pPr marL="0" indent="0">
              <a:buNone/>
            </a:pPr>
            <a:r>
              <a:rPr lang="en-GB" dirty="0" smtClean="0"/>
              <a:t>Can you make a classification key for someone in your family to do? </a:t>
            </a:r>
            <a:endParaRPr lang="en-GB" dirty="0"/>
          </a:p>
          <a:p>
            <a:pPr marL="0" indent="0">
              <a:buNone/>
            </a:pPr>
            <a:r>
              <a:rPr lang="en-GB" dirty="0" smtClean="0"/>
              <a:t>Can you make a model of one of the animals?  </a:t>
            </a:r>
            <a:endParaRPr lang="en-GB" dirty="0"/>
          </a:p>
        </p:txBody>
      </p:sp>
    </p:spTree>
    <p:extLst>
      <p:ext uri="{BB962C8B-B14F-4D97-AF65-F5344CB8AC3E}">
        <p14:creationId xmlns:p14="http://schemas.microsoft.com/office/powerpoint/2010/main" val="2114595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Lesson 4 – </a:t>
            </a:r>
            <a:br>
              <a:rPr lang="en-GB" dirty="0" smtClean="0"/>
            </a:br>
            <a:r>
              <a:rPr lang="en-GB" dirty="0" smtClean="0"/>
              <a:t>Invertebrate hunt</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463908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Let’s go outside!</a:t>
            </a:r>
            <a:endParaRPr lang="en-GB" dirty="0"/>
          </a:p>
        </p:txBody>
      </p:sp>
      <p:sp>
        <p:nvSpPr>
          <p:cNvPr id="5" name="Content Placeholder 4"/>
          <p:cNvSpPr>
            <a:spLocks noGrp="1"/>
          </p:cNvSpPr>
          <p:nvPr>
            <p:ph idx="1"/>
          </p:nvPr>
        </p:nvSpPr>
        <p:spPr/>
        <p:txBody>
          <a:bodyPr/>
          <a:lstStyle/>
          <a:p>
            <a:pPr marL="0" indent="0">
              <a:buNone/>
            </a:pPr>
            <a:r>
              <a:rPr lang="en-GB" dirty="0" smtClean="0"/>
              <a:t>If you can, over the next few days, see what invertebrates you can find in your garden.</a:t>
            </a:r>
          </a:p>
          <a:p>
            <a:pPr marL="0" indent="0">
              <a:buNone/>
            </a:pPr>
            <a:r>
              <a:rPr lang="en-GB" dirty="0" smtClean="0"/>
              <a:t>Remember: </a:t>
            </a:r>
          </a:p>
          <a:p>
            <a:pPr>
              <a:buFont typeface="Arial" charset="0"/>
              <a:buChar char="•"/>
            </a:pPr>
            <a:r>
              <a:rPr lang="en-GB" dirty="0" smtClean="0"/>
              <a:t>When looking for invertebrates, we need to be really careful to not disturb their habitats.</a:t>
            </a:r>
          </a:p>
          <a:p>
            <a:pPr>
              <a:buFont typeface="Arial" charset="0"/>
              <a:buChar char="•"/>
            </a:pPr>
            <a:r>
              <a:rPr lang="en-GB" dirty="0" smtClean="0"/>
              <a:t>Handle anything you find with care. </a:t>
            </a:r>
          </a:p>
          <a:p>
            <a:pPr>
              <a:buFont typeface="Arial" charset="0"/>
              <a:buChar char="•"/>
            </a:pPr>
            <a:r>
              <a:rPr lang="en-GB" dirty="0" smtClean="0"/>
              <a:t>Make sure you return anything you find back to where it came from. </a:t>
            </a:r>
          </a:p>
          <a:p>
            <a:pPr marL="0" indent="0">
              <a:buNone/>
            </a:pPr>
            <a:endParaRPr lang="en-GB" dirty="0"/>
          </a:p>
        </p:txBody>
      </p:sp>
    </p:spTree>
    <p:extLst>
      <p:ext uri="{BB962C8B-B14F-4D97-AF65-F5344CB8AC3E}">
        <p14:creationId xmlns:p14="http://schemas.microsoft.com/office/powerpoint/2010/main" val="2764070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need</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a:t>S</a:t>
            </a:r>
            <a:r>
              <a:rPr lang="en-GB" dirty="0" smtClean="0"/>
              <a:t>mall spoon – use to scoop up the creature gently</a:t>
            </a:r>
          </a:p>
          <a:p>
            <a:pPr marL="0" indent="0">
              <a:buNone/>
            </a:pPr>
            <a:r>
              <a:rPr lang="en-GB" dirty="0"/>
              <a:t>C</a:t>
            </a:r>
            <a:r>
              <a:rPr lang="en-GB" dirty="0" smtClean="0"/>
              <a:t>lear cup/container – place the creature in this to study</a:t>
            </a:r>
          </a:p>
          <a:p>
            <a:pPr marL="0" indent="0">
              <a:buNone/>
            </a:pPr>
            <a:r>
              <a:rPr lang="en-GB" dirty="0"/>
              <a:t>M</a:t>
            </a:r>
            <a:r>
              <a:rPr lang="en-GB" dirty="0" smtClean="0"/>
              <a:t>agnifying glass – if you have one, get close up details of what you find</a:t>
            </a:r>
          </a:p>
          <a:p>
            <a:pPr marL="0" indent="0">
              <a:buNone/>
            </a:pPr>
            <a:r>
              <a:rPr lang="en-GB" dirty="0" smtClean="0"/>
              <a:t>Ruler – measure the length of the creature</a:t>
            </a:r>
          </a:p>
          <a:p>
            <a:pPr marL="0" indent="0">
              <a:buNone/>
            </a:pPr>
            <a:r>
              <a:rPr lang="en-GB" dirty="0" smtClean="0"/>
              <a:t>Pencil – draw and write your results </a:t>
            </a:r>
          </a:p>
          <a:p>
            <a:pPr marL="0" indent="0">
              <a:buNone/>
            </a:pPr>
            <a:r>
              <a:rPr lang="en-GB" dirty="0" smtClean="0"/>
              <a:t>Paper/booklet – keep a record of all of your findings </a:t>
            </a:r>
            <a:endParaRPr lang="en-GB" dirty="0"/>
          </a:p>
        </p:txBody>
      </p:sp>
    </p:spTree>
    <p:extLst>
      <p:ext uri="{BB962C8B-B14F-4D97-AF65-F5344CB8AC3E}">
        <p14:creationId xmlns:p14="http://schemas.microsoft.com/office/powerpoint/2010/main" val="3378185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5801281" cy="1143000"/>
          </a:xfrm>
        </p:spPr>
        <p:txBody>
          <a:bodyPr/>
          <a:lstStyle/>
          <a:p>
            <a:r>
              <a:rPr lang="en-GB" dirty="0" smtClean="0"/>
              <a:t>Where to look</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Under rocks and stones</a:t>
            </a:r>
          </a:p>
          <a:p>
            <a:pPr marL="0" indent="0">
              <a:buNone/>
            </a:pPr>
            <a:endParaRPr lang="en-GB" dirty="0"/>
          </a:p>
          <a:p>
            <a:pPr marL="0" indent="0">
              <a:buNone/>
            </a:pPr>
            <a:r>
              <a:rPr lang="en-GB" dirty="0" smtClean="0"/>
              <a:t>Inside or under rotting wood</a:t>
            </a:r>
          </a:p>
          <a:p>
            <a:pPr marL="0" indent="0">
              <a:buNone/>
            </a:pPr>
            <a:endParaRPr lang="en-GB" dirty="0"/>
          </a:p>
          <a:p>
            <a:pPr marL="0" indent="0">
              <a:buNone/>
            </a:pPr>
            <a:r>
              <a:rPr lang="en-GB" dirty="0" smtClean="0"/>
              <a:t>In short grass</a:t>
            </a:r>
          </a:p>
          <a:p>
            <a:pPr marL="0" indent="0">
              <a:buNone/>
            </a:pPr>
            <a:endParaRPr lang="en-GB" dirty="0"/>
          </a:p>
          <a:p>
            <a:pPr marL="0" indent="0">
              <a:buNone/>
            </a:pPr>
            <a:r>
              <a:rPr lang="en-GB" dirty="0" smtClean="0"/>
              <a:t>In long grass/tall flowers</a:t>
            </a:r>
          </a:p>
          <a:p>
            <a:pPr marL="0" indent="0">
              <a:buNone/>
            </a:pPr>
            <a:endParaRPr lang="en-GB" dirty="0"/>
          </a:p>
          <a:p>
            <a:pPr marL="0" indent="0">
              <a:buNone/>
            </a:pPr>
            <a:r>
              <a:rPr lang="en-GB" dirty="0" smtClean="0"/>
              <a:t>In soil</a:t>
            </a:r>
          </a:p>
          <a:p>
            <a:pPr marL="0" indent="0">
              <a:buNone/>
            </a:pPr>
            <a:endParaRPr lang="en-GB" dirty="0"/>
          </a:p>
          <a:p>
            <a:pPr marL="0" indent="0">
              <a:buNone/>
            </a:pPr>
            <a:r>
              <a:rPr lang="en-GB" dirty="0" smtClean="0"/>
              <a:t>Under fallen leaves </a:t>
            </a:r>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998" t="32863" r="32102" b="30040"/>
          <a:stretch/>
        </p:blipFill>
        <p:spPr bwMode="auto">
          <a:xfrm>
            <a:off x="6588224" y="5301208"/>
            <a:ext cx="2009268" cy="105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945" t="40048" r="44702" b="35529"/>
          <a:stretch/>
        </p:blipFill>
        <p:spPr bwMode="auto">
          <a:xfrm>
            <a:off x="4716016" y="4509120"/>
            <a:ext cx="1236287" cy="110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0755" t="39087" r="36052" b="35235"/>
          <a:stretch/>
        </p:blipFill>
        <p:spPr bwMode="auto">
          <a:xfrm>
            <a:off x="6268825" y="3357337"/>
            <a:ext cx="2648065" cy="115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7458" t="53510" r="42215" b="32644"/>
          <a:stretch/>
        </p:blipFill>
        <p:spPr bwMode="auto">
          <a:xfrm>
            <a:off x="3059832" y="2852936"/>
            <a:ext cx="2135908" cy="818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457" t="30816" r="34504" b="26106"/>
          <a:stretch/>
        </p:blipFill>
        <p:spPr bwMode="auto">
          <a:xfrm>
            <a:off x="6875017" y="1674828"/>
            <a:ext cx="1959738" cy="1316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781" t="32356" r="30755" b="29183"/>
          <a:stretch/>
        </p:blipFill>
        <p:spPr bwMode="auto">
          <a:xfrm>
            <a:off x="3908451" y="1124745"/>
            <a:ext cx="217104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372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do</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Draw a picture of your specimen and label the body parts. </a:t>
            </a:r>
          </a:p>
          <a:p>
            <a:pPr marL="0" indent="0">
              <a:buNone/>
            </a:pPr>
            <a:r>
              <a:rPr lang="en-GB" dirty="0" smtClean="0"/>
              <a:t>What </a:t>
            </a:r>
            <a:r>
              <a:rPr lang="en-GB" dirty="0"/>
              <a:t>type of invertebrate is it? </a:t>
            </a:r>
            <a:endParaRPr lang="en-GB" dirty="0" smtClean="0"/>
          </a:p>
          <a:p>
            <a:pPr marL="0" indent="0">
              <a:buNone/>
            </a:pPr>
            <a:r>
              <a:rPr lang="en-GB" dirty="0" smtClean="0"/>
              <a:t>Where did you find it? </a:t>
            </a:r>
          </a:p>
          <a:p>
            <a:pPr marL="0" indent="0">
              <a:buNone/>
            </a:pPr>
            <a:r>
              <a:rPr lang="en-GB" dirty="0" smtClean="0"/>
              <a:t>Use the next slide as a guide of how to lay out your results. </a:t>
            </a:r>
          </a:p>
          <a:p>
            <a:pPr marL="0" indent="0">
              <a:buNone/>
            </a:pPr>
            <a:r>
              <a:rPr lang="en-GB" dirty="0" smtClean="0"/>
              <a:t>Can you make a booklet of what you find? </a:t>
            </a:r>
          </a:p>
          <a:p>
            <a:pPr marL="0" indent="0">
              <a:buNone/>
            </a:pPr>
            <a:r>
              <a:rPr lang="en-GB" dirty="0" smtClean="0"/>
              <a:t>Can you draw a map of your garden and note down where you found everything? </a:t>
            </a:r>
            <a:endParaRPr lang="en-GB" dirty="0"/>
          </a:p>
        </p:txBody>
      </p:sp>
    </p:spTree>
    <p:extLst>
      <p:ext uri="{BB962C8B-B14F-4D97-AF65-F5344CB8AC3E}">
        <p14:creationId xmlns:p14="http://schemas.microsoft.com/office/powerpoint/2010/main" val="73856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all of these have in common? </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768" t="29606" r="43359" b="26568"/>
          <a:stretch/>
        </p:blipFill>
        <p:spPr bwMode="auto">
          <a:xfrm>
            <a:off x="323528" y="1484784"/>
            <a:ext cx="1519310" cy="1983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511" t="29664" r="32809" b="25529"/>
          <a:stretch/>
        </p:blipFill>
        <p:spPr bwMode="auto">
          <a:xfrm>
            <a:off x="5606825" y="4581128"/>
            <a:ext cx="2926081" cy="185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512" t="29279" r="37674" b="25337"/>
          <a:stretch/>
        </p:blipFill>
        <p:spPr bwMode="auto">
          <a:xfrm>
            <a:off x="2991845" y="4506473"/>
            <a:ext cx="2333567" cy="193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0429" t="29086" r="35188" b="25337"/>
          <a:stretch/>
        </p:blipFill>
        <p:spPr bwMode="auto">
          <a:xfrm>
            <a:off x="3851920" y="1430942"/>
            <a:ext cx="2236763" cy="166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38603" t="34856" r="43621" b="30529"/>
          <a:stretch/>
        </p:blipFill>
        <p:spPr bwMode="auto">
          <a:xfrm>
            <a:off x="6494013" y="1430942"/>
            <a:ext cx="2038893"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39620" t="29471" r="45567" b="25721"/>
          <a:stretch/>
        </p:blipFill>
        <p:spPr bwMode="auto">
          <a:xfrm>
            <a:off x="2195736" y="1430942"/>
            <a:ext cx="1206482" cy="205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105" t="29279" r="30802" b="26106"/>
          <a:stretch/>
        </p:blipFill>
        <p:spPr bwMode="auto">
          <a:xfrm>
            <a:off x="376610" y="3697114"/>
            <a:ext cx="2172857" cy="126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l="31737" t="30048" r="37025" b="27644"/>
          <a:stretch/>
        </p:blipFill>
        <p:spPr bwMode="auto">
          <a:xfrm>
            <a:off x="562938" y="5301208"/>
            <a:ext cx="1800200" cy="137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147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recording results </a:t>
            </a:r>
            <a:endParaRPr lang="en-GB" dirty="0"/>
          </a:p>
        </p:txBody>
      </p:sp>
      <p:pic>
        <p:nvPicPr>
          <p:cNvPr id="20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207" t="35917" r="36908" b="29875"/>
          <a:stretch/>
        </p:blipFill>
        <p:spPr bwMode="auto">
          <a:xfrm>
            <a:off x="4283968" y="2924944"/>
            <a:ext cx="464494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79265" y="1484784"/>
            <a:ext cx="3888679"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Invertebrate found</a:t>
            </a:r>
            <a:r>
              <a:rPr lang="en-GB" dirty="0" smtClean="0"/>
              <a:t>: Beetle </a:t>
            </a:r>
            <a:endParaRPr lang="en-GB" dirty="0"/>
          </a:p>
        </p:txBody>
      </p:sp>
      <p:sp>
        <p:nvSpPr>
          <p:cNvPr id="16" name="Rectangle 15"/>
          <p:cNvSpPr/>
          <p:nvPr/>
        </p:nvSpPr>
        <p:spPr>
          <a:xfrm>
            <a:off x="4644008" y="1481732"/>
            <a:ext cx="4104456"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Habitat where it was found: </a:t>
            </a:r>
          </a:p>
          <a:p>
            <a:pPr algn="ctr"/>
            <a:r>
              <a:rPr lang="en-GB" dirty="0"/>
              <a:t>U</a:t>
            </a:r>
            <a:r>
              <a:rPr lang="en-GB" dirty="0" smtClean="0"/>
              <a:t>nder leaves in my garden  </a:t>
            </a:r>
            <a:endParaRPr lang="en-GB" dirty="0"/>
          </a:p>
        </p:txBody>
      </p:sp>
      <p:sp>
        <p:nvSpPr>
          <p:cNvPr id="17" name="Rectangle 16"/>
          <p:cNvSpPr/>
          <p:nvPr/>
        </p:nvSpPr>
        <p:spPr>
          <a:xfrm>
            <a:off x="179265" y="2564904"/>
            <a:ext cx="3888679" cy="2088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Characteristics:</a:t>
            </a:r>
          </a:p>
          <a:p>
            <a:pPr algn="ctr"/>
            <a:r>
              <a:rPr lang="en-GB" dirty="0" smtClean="0"/>
              <a:t>It has 6 legs.</a:t>
            </a:r>
          </a:p>
          <a:p>
            <a:pPr algn="ctr"/>
            <a:r>
              <a:rPr lang="en-GB" dirty="0" smtClean="0"/>
              <a:t>Its body is in 3 parts.</a:t>
            </a:r>
          </a:p>
          <a:p>
            <a:pPr algn="ctr"/>
            <a:r>
              <a:rPr lang="en-GB" dirty="0" smtClean="0"/>
              <a:t>It has a hard wing case.</a:t>
            </a:r>
          </a:p>
          <a:p>
            <a:pPr algn="ctr"/>
            <a:r>
              <a:rPr lang="en-GB" dirty="0" smtClean="0"/>
              <a:t>It has long thin antennae. </a:t>
            </a:r>
          </a:p>
          <a:p>
            <a:pPr algn="ctr"/>
            <a:r>
              <a:rPr lang="en-GB" b="1" dirty="0" smtClean="0"/>
              <a:t> </a:t>
            </a:r>
          </a:p>
        </p:txBody>
      </p:sp>
    </p:spTree>
    <p:extLst>
      <p:ext uri="{BB962C8B-B14F-4D97-AF65-F5344CB8AC3E}">
        <p14:creationId xmlns:p14="http://schemas.microsoft.com/office/powerpoint/2010/main" val="93676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all of these have in common? </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768" t="29606" r="43359" b="26568"/>
          <a:stretch/>
        </p:blipFill>
        <p:spPr bwMode="auto">
          <a:xfrm>
            <a:off x="323528" y="1484784"/>
            <a:ext cx="1519310" cy="1983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511" t="29664" r="32809" b="25529"/>
          <a:stretch/>
        </p:blipFill>
        <p:spPr bwMode="auto">
          <a:xfrm>
            <a:off x="5606825" y="4581128"/>
            <a:ext cx="2926081" cy="185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512" t="29279" r="37674" b="25337"/>
          <a:stretch/>
        </p:blipFill>
        <p:spPr bwMode="auto">
          <a:xfrm>
            <a:off x="2991845" y="4506473"/>
            <a:ext cx="2333567" cy="193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0429" t="29086" r="35188" b="25337"/>
          <a:stretch/>
        </p:blipFill>
        <p:spPr bwMode="auto">
          <a:xfrm>
            <a:off x="3851920" y="1430942"/>
            <a:ext cx="2236763" cy="166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38603" t="34856" r="43621" b="30529"/>
          <a:stretch/>
        </p:blipFill>
        <p:spPr bwMode="auto">
          <a:xfrm>
            <a:off x="6494013" y="1430942"/>
            <a:ext cx="2038893"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39620" t="29471" r="45567" b="25721"/>
          <a:stretch/>
        </p:blipFill>
        <p:spPr bwMode="auto">
          <a:xfrm>
            <a:off x="2195736" y="1430942"/>
            <a:ext cx="1206482" cy="205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105" t="29279" r="30802" b="26106"/>
          <a:stretch/>
        </p:blipFill>
        <p:spPr bwMode="auto">
          <a:xfrm>
            <a:off x="376610" y="3697114"/>
            <a:ext cx="2172857" cy="126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l="31737" t="30048" r="37025" b="27644"/>
          <a:stretch/>
        </p:blipFill>
        <p:spPr bwMode="auto">
          <a:xfrm>
            <a:off x="562938" y="5301208"/>
            <a:ext cx="1800200" cy="137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66394" y="2967335"/>
            <a:ext cx="8211222" cy="923330"/>
          </a:xfrm>
          <a:prstGeom prst="rect">
            <a:avLst/>
          </a:prstGeom>
          <a:solidFill>
            <a:srgbClr val="FFC000"/>
          </a:solid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THEY’RE ALL LIVING THINGS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953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we group living things? </a:t>
            </a:r>
            <a:endParaRPr lang="en-GB" dirty="0"/>
          </a:p>
        </p:txBody>
      </p:sp>
      <p:sp>
        <p:nvSpPr>
          <p:cNvPr id="3" name="Content Placeholder 2"/>
          <p:cNvSpPr>
            <a:spLocks noGrp="1"/>
          </p:cNvSpPr>
          <p:nvPr>
            <p:ph idx="1"/>
          </p:nvPr>
        </p:nvSpPr>
        <p:spPr/>
        <p:txBody>
          <a:bodyPr/>
          <a:lstStyle/>
          <a:p>
            <a:r>
              <a:rPr lang="en-GB" dirty="0" smtClean="0"/>
              <a:t>How many ways can we group living things? </a:t>
            </a:r>
          </a:p>
          <a:p>
            <a:r>
              <a:rPr lang="en-GB" dirty="0" smtClean="0"/>
              <a:t>What questions can you come up with that would sort the living things into different groups? </a:t>
            </a:r>
          </a:p>
          <a:p>
            <a:r>
              <a:rPr lang="en-GB" dirty="0" smtClean="0"/>
              <a:t>Write down as many as you can that would help to sort the groups.</a:t>
            </a:r>
            <a:endParaRPr lang="en-GB" dirty="0"/>
          </a:p>
        </p:txBody>
      </p:sp>
    </p:spTree>
    <p:extLst>
      <p:ext uri="{BB962C8B-B14F-4D97-AF65-F5344CB8AC3E}">
        <p14:creationId xmlns:p14="http://schemas.microsoft.com/office/powerpoint/2010/main" val="2412258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0" y="1196752"/>
            <a:ext cx="2699792" cy="540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2987824" y="1124744"/>
            <a:ext cx="6156176" cy="5733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845" y="0"/>
            <a:ext cx="8244844" cy="764704"/>
          </a:xfrm>
        </p:spPr>
        <p:txBody>
          <a:bodyPr>
            <a:normAutofit/>
          </a:bodyPr>
          <a:lstStyle/>
          <a:p>
            <a:r>
              <a:rPr lang="en-GB" dirty="0" smtClean="0"/>
              <a:t>Examples of ways of grouping </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768" t="29606" r="43359" b="26568"/>
          <a:stretch/>
        </p:blipFill>
        <p:spPr bwMode="auto">
          <a:xfrm>
            <a:off x="511311" y="1795312"/>
            <a:ext cx="1519310" cy="1983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511" t="29664" r="32809" b="25529"/>
          <a:stretch/>
        </p:blipFill>
        <p:spPr bwMode="auto">
          <a:xfrm>
            <a:off x="5868144" y="4865873"/>
            <a:ext cx="2926081" cy="185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512" t="29279" r="37674" b="25337"/>
          <a:stretch/>
        </p:blipFill>
        <p:spPr bwMode="auto">
          <a:xfrm>
            <a:off x="3907632" y="1588622"/>
            <a:ext cx="2333567" cy="193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0429" t="29086" r="35188" b="25337"/>
          <a:stretch/>
        </p:blipFill>
        <p:spPr bwMode="auto">
          <a:xfrm>
            <a:off x="6212802" y="3157861"/>
            <a:ext cx="2236763" cy="166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38603" t="34856" r="43621" b="30529"/>
          <a:stretch/>
        </p:blipFill>
        <p:spPr bwMode="auto">
          <a:xfrm>
            <a:off x="251520" y="3881436"/>
            <a:ext cx="2038893"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39620" t="29471" r="45567" b="25721"/>
          <a:stretch/>
        </p:blipFill>
        <p:spPr bwMode="auto">
          <a:xfrm>
            <a:off x="4283968" y="3526870"/>
            <a:ext cx="1050406" cy="178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105" t="29279" r="30802" b="26106"/>
          <a:stretch/>
        </p:blipFill>
        <p:spPr bwMode="auto">
          <a:xfrm>
            <a:off x="6690560" y="1844526"/>
            <a:ext cx="2172857" cy="126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l="31737" t="30048" r="37025" b="27644"/>
          <a:stretch/>
        </p:blipFill>
        <p:spPr bwMode="auto">
          <a:xfrm>
            <a:off x="3815371" y="5373216"/>
            <a:ext cx="1800200" cy="137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599661" y="933772"/>
            <a:ext cx="249619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Animals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4" name="Rectangle 13"/>
          <p:cNvSpPr/>
          <p:nvPr/>
        </p:nvSpPr>
        <p:spPr>
          <a:xfrm>
            <a:off x="478512" y="665292"/>
            <a:ext cx="19463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Plants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17657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0" y="1196752"/>
            <a:ext cx="2699792" cy="540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2987824" y="1124744"/>
            <a:ext cx="3024336" cy="5733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9902" y="25551"/>
            <a:ext cx="8244844" cy="764704"/>
          </a:xfrm>
        </p:spPr>
        <p:txBody>
          <a:bodyPr>
            <a:normAutofit/>
          </a:bodyPr>
          <a:lstStyle/>
          <a:p>
            <a:r>
              <a:rPr lang="en-GB" dirty="0" smtClean="0"/>
              <a:t>Examples of ways of grouping </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768" t="29606" r="43359" b="26568"/>
          <a:stretch/>
        </p:blipFill>
        <p:spPr bwMode="auto">
          <a:xfrm>
            <a:off x="511311" y="1795312"/>
            <a:ext cx="1519310" cy="1983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11" t="29664" r="32809" b="25529"/>
          <a:stretch/>
        </p:blipFill>
        <p:spPr bwMode="auto">
          <a:xfrm>
            <a:off x="3455876" y="3328486"/>
            <a:ext cx="2088232" cy="132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512" t="29279" r="37674" b="25337"/>
          <a:stretch/>
        </p:blipFill>
        <p:spPr bwMode="auto">
          <a:xfrm>
            <a:off x="3744048" y="1772816"/>
            <a:ext cx="1511888" cy="125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8603" t="34856" r="43621" b="30529"/>
          <a:stretch/>
        </p:blipFill>
        <p:spPr bwMode="auto">
          <a:xfrm>
            <a:off x="251520" y="3881436"/>
            <a:ext cx="2038893"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31840" y="5674022"/>
            <a:ext cx="304442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Mammals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4" name="Rectangle 13"/>
          <p:cNvSpPr/>
          <p:nvPr/>
        </p:nvSpPr>
        <p:spPr>
          <a:xfrm>
            <a:off x="478512" y="665292"/>
            <a:ext cx="194636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Plants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5" name="Oval 14"/>
          <p:cNvSpPr/>
          <p:nvPr/>
        </p:nvSpPr>
        <p:spPr>
          <a:xfrm>
            <a:off x="6249029" y="1325761"/>
            <a:ext cx="2787467" cy="5415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397646" y="894540"/>
            <a:ext cx="3730438" cy="769441"/>
          </a:xfrm>
          <a:prstGeom prst="rect">
            <a:avLst/>
          </a:prstGeom>
          <a:noFill/>
        </p:spPr>
        <p:txBody>
          <a:bodyPr wrap="square" lIns="91440" tIns="45720" rIns="91440" bIns="45720">
            <a:spAutoFit/>
          </a:bodyPr>
          <a:lstStyle/>
          <a:p>
            <a:pPr algn="ctr"/>
            <a:r>
              <a:rPr lang="en-US" sz="4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Non-Mammals</a:t>
            </a:r>
            <a:endParaRPr lang="en-US" sz="4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1032"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105" t="29279" r="30802" b="26106"/>
          <a:stretch/>
        </p:blipFill>
        <p:spPr bwMode="auto">
          <a:xfrm>
            <a:off x="6732240" y="2089980"/>
            <a:ext cx="2172857" cy="126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429" t="29086" r="35188" b="25337"/>
          <a:stretch/>
        </p:blipFill>
        <p:spPr bwMode="auto">
          <a:xfrm>
            <a:off x="6750556" y="3632086"/>
            <a:ext cx="1832154" cy="136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39620" t="29471" r="45567" b="25721"/>
          <a:stretch/>
        </p:blipFill>
        <p:spPr bwMode="auto">
          <a:xfrm>
            <a:off x="8067334" y="5018727"/>
            <a:ext cx="1050406" cy="178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737" t="30048" r="37025" b="27644"/>
          <a:stretch/>
        </p:blipFill>
        <p:spPr bwMode="auto">
          <a:xfrm>
            <a:off x="6627224" y="5220456"/>
            <a:ext cx="1173037" cy="893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488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Another way of grouping </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43740745"/>
              </p:ext>
            </p:extLst>
          </p:nvPr>
        </p:nvGraphicFramePr>
        <p:xfrm>
          <a:off x="457200" y="1600200"/>
          <a:ext cx="8363271" cy="4781128"/>
        </p:xfrm>
        <a:graphic>
          <a:graphicData uri="http://schemas.openxmlformats.org/drawingml/2006/table">
            <a:tbl>
              <a:tblPr firstRow="1" bandRow="1">
                <a:tableStyleId>{5C22544A-7EE6-4342-B048-85BDC9FD1C3A}</a:tableStyleId>
              </a:tblPr>
              <a:tblGrid>
                <a:gridCol w="1898901"/>
                <a:gridCol w="3676613"/>
                <a:gridCol w="2787757"/>
              </a:tblGrid>
              <a:tr h="917008">
                <a:tc>
                  <a:txBody>
                    <a:bodyPr/>
                    <a:lstStyle/>
                    <a:p>
                      <a:endParaRPr lang="en-GB" dirty="0"/>
                    </a:p>
                  </a:txBody>
                  <a:tcPr>
                    <a:lnR w="12700" cmpd="sng">
                      <a:noFill/>
                    </a:lnR>
                    <a:solidFill>
                      <a:schemeClr val="tx1"/>
                    </a:solidFill>
                  </a:tcPr>
                </a:tc>
                <a:tc>
                  <a:txBody>
                    <a:bodyPr/>
                    <a:lstStyle/>
                    <a:p>
                      <a:pPr algn="ctr"/>
                      <a:endParaRPr lang="en-GB" dirty="0" smtClean="0"/>
                    </a:p>
                    <a:p>
                      <a:pPr algn="ctr"/>
                      <a:r>
                        <a:rPr lang="en-GB" dirty="0" smtClean="0"/>
                        <a:t>Lives in water</a:t>
                      </a:r>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endParaRPr lang="en-GB" dirty="0" smtClean="0"/>
                    </a:p>
                    <a:p>
                      <a:pPr algn="ctr"/>
                      <a:r>
                        <a:rPr lang="en-GB" dirty="0" smtClean="0"/>
                        <a:t>Lives</a:t>
                      </a:r>
                      <a:r>
                        <a:rPr lang="en-GB" baseline="0" dirty="0" smtClean="0"/>
                        <a:t> on land</a:t>
                      </a:r>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1932060">
                <a:tc>
                  <a:txBody>
                    <a:bodyPr/>
                    <a:lstStyle/>
                    <a:p>
                      <a:endParaRPr lang="en-GB" dirty="0" smtClean="0"/>
                    </a:p>
                    <a:p>
                      <a:r>
                        <a:rPr lang="en-GB" dirty="0" smtClean="0"/>
                        <a:t>Has legs </a:t>
                      </a:r>
                      <a:endParaRPr lang="en-GB" dirty="0"/>
                    </a:p>
                  </a:txBody>
                  <a:tcPr/>
                </a:tc>
                <a:tc>
                  <a:txBody>
                    <a:bodyPr/>
                    <a:lstStyle/>
                    <a:p>
                      <a:endParaRPr lang="en-GB" dirty="0" smtClean="0"/>
                    </a:p>
                    <a:p>
                      <a:endParaRPr lang="en-GB" dirty="0"/>
                    </a:p>
                  </a:txBody>
                  <a:tcPr>
                    <a:lnT w="38100" cmpd="sng">
                      <a:noFill/>
                    </a:lnT>
                  </a:tcPr>
                </a:tc>
                <a:tc>
                  <a:txBody>
                    <a:bodyPr/>
                    <a:lstStyle/>
                    <a:p>
                      <a:endParaRPr lang="en-GB" dirty="0"/>
                    </a:p>
                  </a:txBody>
                  <a:tcPr>
                    <a:lnT w="38100" cmpd="sng">
                      <a:noFill/>
                    </a:lnT>
                  </a:tcPr>
                </a:tc>
              </a:tr>
              <a:tr h="1932060">
                <a:tc>
                  <a:txBody>
                    <a:bodyPr/>
                    <a:lstStyle/>
                    <a:p>
                      <a:endParaRPr lang="en-GB" dirty="0" smtClean="0"/>
                    </a:p>
                    <a:p>
                      <a:r>
                        <a:rPr lang="en-GB" dirty="0" smtClean="0"/>
                        <a:t>Does not have legs </a:t>
                      </a:r>
                      <a:endParaRPr lang="en-GB" dirty="0"/>
                    </a:p>
                  </a:txBody>
                  <a:tcPr/>
                </a:tc>
                <a:tc>
                  <a:txBody>
                    <a:bodyPr/>
                    <a:lstStyle/>
                    <a:p>
                      <a:endParaRPr lang="en-GB" dirty="0"/>
                    </a:p>
                  </a:txBody>
                  <a:tcPr/>
                </a:tc>
                <a:tc>
                  <a:txBody>
                    <a:bodyPr/>
                    <a:lstStyle/>
                    <a:p>
                      <a:endParaRPr lang="en-GB" dirty="0"/>
                    </a:p>
                  </a:txBody>
                  <a:tcPr/>
                </a:tc>
              </a:tr>
            </a:tbl>
          </a:graphicData>
        </a:graphic>
      </p:graphicFrame>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12" t="29279" r="37674" b="25337"/>
          <a:stretch/>
        </p:blipFill>
        <p:spPr bwMode="auto">
          <a:xfrm>
            <a:off x="6300192" y="2708920"/>
            <a:ext cx="1511888" cy="125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511" t="29664" r="32809" b="25529"/>
          <a:stretch/>
        </p:blipFill>
        <p:spPr bwMode="auto">
          <a:xfrm>
            <a:off x="2627784" y="4637632"/>
            <a:ext cx="2088232" cy="132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429" t="29086" r="35188" b="25337"/>
          <a:stretch/>
        </p:blipFill>
        <p:spPr bwMode="auto">
          <a:xfrm>
            <a:off x="6444208" y="4869160"/>
            <a:ext cx="1832154" cy="136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627784" y="2924944"/>
            <a:ext cx="2952328" cy="646331"/>
          </a:xfrm>
          <a:prstGeom prst="rect">
            <a:avLst/>
          </a:prstGeom>
          <a:noFill/>
        </p:spPr>
        <p:txBody>
          <a:bodyPr wrap="square" rtlCol="0">
            <a:spAutoFit/>
          </a:bodyPr>
          <a:lstStyle/>
          <a:p>
            <a:r>
              <a:rPr lang="en-GB" dirty="0" smtClean="0"/>
              <a:t>What animal could you put in this box? </a:t>
            </a:r>
            <a:endParaRPr lang="en-GB" dirty="0"/>
          </a:p>
        </p:txBody>
      </p:sp>
    </p:spTree>
    <p:extLst>
      <p:ext uri="{BB962C8B-B14F-4D97-AF65-F5344CB8AC3E}">
        <p14:creationId xmlns:p14="http://schemas.microsoft.com/office/powerpoint/2010/main" val="22898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1663</Words>
  <Application>Microsoft Office PowerPoint</Application>
  <PresentationFormat>On-screen Show (4:3)</PresentationFormat>
  <Paragraphs>240</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Living Things and their Habitats</vt:lpstr>
      <vt:lpstr>Useful links to use throughout the unit</vt:lpstr>
      <vt:lpstr>Lesson 1 –  Grouping Living things </vt:lpstr>
      <vt:lpstr>What do all of these have in common? </vt:lpstr>
      <vt:lpstr>What do all of these have in common? </vt:lpstr>
      <vt:lpstr>How can we group living things? </vt:lpstr>
      <vt:lpstr>Examples of ways of grouping </vt:lpstr>
      <vt:lpstr>Examples of ways of grouping </vt:lpstr>
      <vt:lpstr>Another way of grouping </vt:lpstr>
      <vt:lpstr>Criteria </vt:lpstr>
      <vt:lpstr>Ideas for you to do </vt:lpstr>
      <vt:lpstr>How would you sort these living things? </vt:lpstr>
      <vt:lpstr>Lesson 2 –  Classifying vertebrates</vt:lpstr>
      <vt:lpstr>Classification</vt:lpstr>
      <vt:lpstr>Vertebrates &amp; Invertebrates</vt:lpstr>
      <vt:lpstr>PowerPoint Presentation</vt:lpstr>
      <vt:lpstr>How do we further group vertebrates? </vt:lpstr>
      <vt:lpstr>What are…?</vt:lpstr>
      <vt:lpstr>What are…?</vt:lpstr>
      <vt:lpstr>What are…?</vt:lpstr>
      <vt:lpstr>Classification key</vt:lpstr>
      <vt:lpstr>Classification key example</vt:lpstr>
      <vt:lpstr>Ideas for you to do  </vt:lpstr>
      <vt:lpstr>Use a few of these animals when making your classification keys</vt:lpstr>
      <vt:lpstr>Lesson 3 –  Classifying invertebrates</vt:lpstr>
      <vt:lpstr>What is an invertebrate? </vt:lpstr>
      <vt:lpstr>Classifying Invertebrates</vt:lpstr>
      <vt:lpstr>What are…?</vt:lpstr>
      <vt:lpstr>What are…?</vt:lpstr>
      <vt:lpstr>What are…?</vt:lpstr>
      <vt:lpstr>What are…?</vt:lpstr>
      <vt:lpstr>What are…?</vt:lpstr>
      <vt:lpstr>Can you sort these animals into the correct invertebrate group? </vt:lpstr>
      <vt:lpstr>Ideas for you to do  </vt:lpstr>
      <vt:lpstr>Lesson 4 –  Invertebrate hunt</vt:lpstr>
      <vt:lpstr>Let’s go outside!</vt:lpstr>
      <vt:lpstr>What you need</vt:lpstr>
      <vt:lpstr>Where to look</vt:lpstr>
      <vt:lpstr>What to do</vt:lpstr>
      <vt:lpstr>Example of recording results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Things and their Habitats</dc:title>
  <dc:creator>K Tonner</dc:creator>
  <cp:lastModifiedBy>K Tonner</cp:lastModifiedBy>
  <cp:revision>35</cp:revision>
  <dcterms:created xsi:type="dcterms:W3CDTF">2020-04-01T15:36:41Z</dcterms:created>
  <dcterms:modified xsi:type="dcterms:W3CDTF">2020-04-02T11:36:56Z</dcterms:modified>
</cp:coreProperties>
</file>