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5492" r:id="rId2"/>
    <p:sldId id="5495" r:id="rId3"/>
    <p:sldId id="5459" r:id="rId4"/>
    <p:sldId id="5460" r:id="rId5"/>
    <p:sldId id="5461" r:id="rId6"/>
    <p:sldId id="5462" r:id="rId7"/>
    <p:sldId id="5463" r:id="rId8"/>
    <p:sldId id="5464" r:id="rId9"/>
    <p:sldId id="5465" r:id="rId10"/>
    <p:sldId id="5466" r:id="rId11"/>
    <p:sldId id="5467" r:id="rId12"/>
    <p:sldId id="5468" r:id="rId13"/>
    <p:sldId id="5469" r:id="rId14"/>
    <p:sldId id="5470" r:id="rId15"/>
    <p:sldId id="5471" r:id="rId16"/>
    <p:sldId id="5472" r:id="rId17"/>
    <p:sldId id="5473" r:id="rId18"/>
    <p:sldId id="5474" r:id="rId19"/>
    <p:sldId id="5475" r:id="rId20"/>
    <p:sldId id="5476" r:id="rId21"/>
    <p:sldId id="5477" r:id="rId22"/>
    <p:sldId id="5478" r:id="rId23"/>
    <p:sldId id="5479" r:id="rId24"/>
    <p:sldId id="5480" r:id="rId25"/>
    <p:sldId id="5481" r:id="rId26"/>
    <p:sldId id="5482" r:id="rId27"/>
    <p:sldId id="5483" r:id="rId28"/>
    <p:sldId id="5493" r:id="rId29"/>
    <p:sldId id="5494" r:id="rId30"/>
    <p:sldId id="5489" r:id="rId31"/>
    <p:sldId id="5484" r:id="rId32"/>
    <p:sldId id="5485" r:id="rId33"/>
    <p:sldId id="262" r:id="rId34"/>
    <p:sldId id="5487" r:id="rId35"/>
    <p:sldId id="5486" r:id="rId36"/>
    <p:sldId id="5490" r:id="rId37"/>
    <p:sldId id="5491" r:id="rId3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AB5E"/>
    <a:srgbClr val="45AD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621"/>
    <p:restoredTop sz="94682"/>
  </p:normalViewPr>
  <p:slideViewPr>
    <p:cSldViewPr snapToGrid="0" snapToObjects="1">
      <p:cViewPr>
        <p:scale>
          <a:sx n="87" d="100"/>
          <a:sy n="87" d="100"/>
        </p:scale>
        <p:origin x="1160" y="10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image" Target="../media/image11.emf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4D150-CD40-1741-841A-A49FDC97BCA2}" type="datetimeFigureOut">
              <a:rPr lang="en-US" smtClean="0"/>
              <a:t>3/1/2020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2D6C9-00E0-B84D-88BB-CA84A851A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92729"/>
      </p:ext>
    </p:extLst>
  </p:cSld>
  <p:clrMapOvr>
    <a:masterClrMapping/>
  </p:clrMapOvr>
  <p:transition spd="slow" advClick="0" advTm="4000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4D150-CD40-1741-841A-A49FDC97BCA2}" type="datetimeFigureOut">
              <a:rPr lang="en-US" smtClean="0"/>
              <a:t>3/1/2020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2D6C9-00E0-B84D-88BB-CA84A851A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037142"/>
      </p:ext>
    </p:extLst>
  </p:cSld>
  <p:clrMapOvr>
    <a:masterClrMapping/>
  </p:clrMapOvr>
  <p:transition spd="slow" advClick="0" advTm="4000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4D150-CD40-1741-841A-A49FDC97BCA2}" type="datetimeFigureOut">
              <a:rPr lang="en-US" smtClean="0"/>
              <a:t>3/1/2020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2D6C9-00E0-B84D-88BB-CA84A851A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785445"/>
      </p:ext>
    </p:extLst>
  </p:cSld>
  <p:clrMapOvr>
    <a:masterClrMapping/>
  </p:clrMapOvr>
  <p:transition spd="slow" advClick="0" advTm="4000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4D150-CD40-1741-841A-A49FDC97BCA2}" type="datetimeFigureOut">
              <a:rPr lang="en-US" smtClean="0"/>
              <a:t>3/1/2020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2D6C9-00E0-B84D-88BB-CA84A851A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294141"/>
      </p:ext>
    </p:extLst>
  </p:cSld>
  <p:clrMapOvr>
    <a:masterClrMapping/>
  </p:clrMapOvr>
  <p:transition spd="slow" advClick="0" advTm="4000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4D150-CD40-1741-841A-A49FDC97BCA2}" type="datetimeFigureOut">
              <a:rPr lang="en-US" smtClean="0"/>
              <a:t>3/1/2020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2D6C9-00E0-B84D-88BB-CA84A851A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019607"/>
      </p:ext>
    </p:extLst>
  </p:cSld>
  <p:clrMapOvr>
    <a:masterClrMapping/>
  </p:clrMapOvr>
  <p:transition spd="slow" advClick="0" advTm="4000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4D150-CD40-1741-841A-A49FDC97BCA2}" type="datetimeFigureOut">
              <a:rPr lang="en-US" smtClean="0"/>
              <a:t>3/1/2020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2D6C9-00E0-B84D-88BB-CA84A851A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102782"/>
      </p:ext>
    </p:extLst>
  </p:cSld>
  <p:clrMapOvr>
    <a:masterClrMapping/>
  </p:clrMapOvr>
  <p:transition spd="slow" advClick="0" advTm="4000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4D150-CD40-1741-841A-A49FDC97BCA2}" type="datetimeFigureOut">
              <a:rPr lang="en-US" smtClean="0"/>
              <a:t>3/1/2020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2D6C9-00E0-B84D-88BB-CA84A851A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468933"/>
      </p:ext>
    </p:extLst>
  </p:cSld>
  <p:clrMapOvr>
    <a:masterClrMapping/>
  </p:clrMapOvr>
  <p:transition spd="slow" advClick="0" advTm="4000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4D150-CD40-1741-841A-A49FDC97BCA2}" type="datetimeFigureOut">
              <a:rPr lang="en-US" smtClean="0"/>
              <a:t>3/1/2020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2D6C9-00E0-B84D-88BB-CA84A851A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053802"/>
      </p:ext>
    </p:extLst>
  </p:cSld>
  <p:clrMapOvr>
    <a:masterClrMapping/>
  </p:clrMapOvr>
  <p:transition spd="slow" advClick="0" advTm="4000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4D150-CD40-1741-841A-A49FDC97BCA2}" type="datetimeFigureOut">
              <a:rPr lang="en-US" smtClean="0"/>
              <a:t>3/1/2020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2D6C9-00E0-B84D-88BB-CA84A851A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615343"/>
      </p:ext>
    </p:extLst>
  </p:cSld>
  <p:clrMapOvr>
    <a:masterClrMapping/>
  </p:clrMapOvr>
  <p:transition spd="slow" advClick="0" advTm="4000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4D150-CD40-1741-841A-A49FDC97BCA2}" type="datetimeFigureOut">
              <a:rPr lang="en-US" smtClean="0"/>
              <a:t>3/1/2020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2D6C9-00E0-B84D-88BB-CA84A851A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932918"/>
      </p:ext>
    </p:extLst>
  </p:cSld>
  <p:clrMapOvr>
    <a:masterClrMapping/>
  </p:clrMapOvr>
  <p:transition spd="slow" advClick="0" advTm="4000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4D150-CD40-1741-841A-A49FDC97BCA2}" type="datetimeFigureOut">
              <a:rPr lang="en-US" smtClean="0"/>
              <a:t>3/1/2020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2D6C9-00E0-B84D-88BB-CA84A851A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723172"/>
      </p:ext>
    </p:extLst>
  </p:cSld>
  <p:clrMapOvr>
    <a:masterClrMapping/>
  </p:clrMapOvr>
  <p:transition spd="slow" advClick="0" advTm="4000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54D150-CD40-1741-841A-A49FDC97BCA2}" type="datetimeFigureOut">
              <a:rPr lang="en-US" smtClean="0"/>
              <a:t>3/1/2020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E2D6C9-00E0-B84D-88BB-CA84A851A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236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 advTm="4000">
    <p:cover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candomaths.org/#linksAndResources" TargetMode="External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buzzardpublishing.com/product-category/can-do-maths/cando-tables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10.png"/><Relationship Id="rId7" Type="http://schemas.openxmlformats.org/officeDocument/2006/relationships/image" Target="../media/image8.emf"/><Relationship Id="rId12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oleObject" Target="../embeddings/oleObject5.bin"/><Relationship Id="rId5" Type="http://schemas.openxmlformats.org/officeDocument/2006/relationships/image" Target="../media/image7.e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9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13" Type="http://schemas.openxmlformats.org/officeDocument/2006/relationships/image" Target="../media/image15.emf"/><Relationship Id="rId3" Type="http://schemas.openxmlformats.org/officeDocument/2006/relationships/image" Target="../media/image10.png"/><Relationship Id="rId7" Type="http://schemas.openxmlformats.org/officeDocument/2006/relationships/image" Target="../media/image12.emf"/><Relationship Id="rId12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8.bin"/><Relationship Id="rId11" Type="http://schemas.openxmlformats.org/officeDocument/2006/relationships/image" Target="../media/image14.emf"/><Relationship Id="rId5" Type="http://schemas.openxmlformats.org/officeDocument/2006/relationships/image" Target="../media/image11.emf"/><Relationship Id="rId15" Type="http://schemas.openxmlformats.org/officeDocument/2006/relationships/image" Target="../media/image16.emf"/><Relationship Id="rId10" Type="http://schemas.openxmlformats.org/officeDocument/2006/relationships/oleObject" Target="../embeddings/oleObject10.bin"/><Relationship Id="rId4" Type="http://schemas.openxmlformats.org/officeDocument/2006/relationships/oleObject" Target="../embeddings/oleObject7.bin"/><Relationship Id="rId9" Type="http://schemas.openxmlformats.org/officeDocument/2006/relationships/image" Target="../media/image13.emf"/><Relationship Id="rId14" Type="http://schemas.openxmlformats.org/officeDocument/2006/relationships/oleObject" Target="../embeddings/oleObject12.bin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0D4DCA54-239A-B545-850D-AC0DADACCE63}"/>
              </a:ext>
            </a:extLst>
          </p:cNvPr>
          <p:cNvGrpSpPr/>
          <p:nvPr/>
        </p:nvGrpSpPr>
        <p:grpSpPr>
          <a:xfrm>
            <a:off x="162935" y="0"/>
            <a:ext cx="8893956" cy="6665820"/>
            <a:chOff x="162935" y="0"/>
            <a:chExt cx="8893956" cy="666582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4734F0E8-D4E0-B24E-B72A-17E36924A1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59983" y="5585820"/>
              <a:ext cx="1096908" cy="108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BB9621BB-63D9-684E-A491-7180F00B47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935" y="0"/>
              <a:ext cx="1096908" cy="1080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xmlns="" id="{3CA27ECF-0672-CB4C-B2A0-B9B215C55C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767772"/>
            <a:ext cx="9753600" cy="771006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>
                <a:latin typeface="Heiti TC Medium" pitchFamily="2" charset="-128"/>
                <a:ea typeface="Heiti TC Medium" pitchFamily="2" charset="-128"/>
              </a:rPr>
              <a:t>+ Each question will appear for 4 seconds</a:t>
            </a:r>
            <a:br>
              <a:rPr lang="en-US" sz="3600" dirty="0">
                <a:latin typeface="Heiti TC Medium" pitchFamily="2" charset="-128"/>
                <a:ea typeface="Heiti TC Medium" pitchFamily="2" charset="-128"/>
              </a:rPr>
            </a:br>
            <a:r>
              <a:rPr lang="en-US" sz="3600" dirty="0">
                <a:latin typeface="Heiti TC Medium" pitchFamily="2" charset="-128"/>
                <a:ea typeface="Heiti TC Medium" pitchFamily="2" charset="-128"/>
              </a:rPr>
              <a:t/>
            </a:r>
            <a:br>
              <a:rPr lang="en-US" sz="3600" dirty="0">
                <a:latin typeface="Heiti TC Medium" pitchFamily="2" charset="-128"/>
                <a:ea typeface="Heiti TC Medium" pitchFamily="2" charset="-128"/>
              </a:rPr>
            </a:br>
            <a:r>
              <a:rPr lang="en-US" sz="3600" dirty="0">
                <a:latin typeface="Heiti TC Medium" pitchFamily="2" charset="-128"/>
                <a:ea typeface="Heiti TC Medium" pitchFamily="2" charset="-128"/>
              </a:rPr>
              <a:t>+ Please attempt all questions</a:t>
            </a:r>
            <a:br>
              <a:rPr lang="en-US" sz="3600" dirty="0">
                <a:latin typeface="Heiti TC Medium" pitchFamily="2" charset="-128"/>
                <a:ea typeface="Heiti TC Medium" pitchFamily="2" charset="-128"/>
              </a:rPr>
            </a:br>
            <a:r>
              <a:rPr lang="en-US" sz="3600" dirty="0">
                <a:latin typeface="Heiti TC Medium" pitchFamily="2" charset="-128"/>
                <a:ea typeface="Heiti TC Medium" pitchFamily="2" charset="-128"/>
              </a:rPr>
              <a:t/>
            </a:r>
            <a:br>
              <a:rPr lang="en-US" sz="3600" dirty="0">
                <a:latin typeface="Heiti TC Medium" pitchFamily="2" charset="-128"/>
                <a:ea typeface="Heiti TC Medium" pitchFamily="2" charset="-128"/>
              </a:rPr>
            </a:br>
            <a:endParaRPr lang="en-US" sz="3600" dirty="0">
              <a:latin typeface="Heiti TC Medium" pitchFamily="2" charset="-128"/>
              <a:ea typeface="Heiti TC Medium" pitchFamily="2" charset="-128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2F66CE4A-2428-4941-9879-E4465CD76B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59983" y="0"/>
            <a:ext cx="1096908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35FA0F08-E00C-EF46-BD16-9D1543DD6D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2935" y="5585820"/>
            <a:ext cx="1096908" cy="10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itle 6">
            <a:extLst>
              <a:ext uri="{FF2B5EF4-FFF2-40B4-BE49-F238E27FC236}">
                <a16:creationId xmlns:a16="http://schemas.microsoft.com/office/drawing/2014/main" xmlns="" id="{C9535747-4443-3343-9E2F-03A3849C8C92}"/>
              </a:ext>
            </a:extLst>
          </p:cNvPr>
          <p:cNvSpPr txBox="1">
            <a:spLocks/>
          </p:cNvSpPr>
          <p:nvPr/>
        </p:nvSpPr>
        <p:spPr>
          <a:xfrm>
            <a:off x="523461" y="1640263"/>
            <a:ext cx="3611217" cy="77100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dirty="0">
              <a:latin typeface="Century Gothic" panose="020B0502020202020204" pitchFamily="34" charset="0"/>
              <a:ea typeface="Heiti TC Medium" pitchFamily="2" charset="-128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43C48A0-0813-DA4D-B1A3-B3434CC76F1B}"/>
              </a:ext>
            </a:extLst>
          </p:cNvPr>
          <p:cNvSpPr txBox="1"/>
          <p:nvPr/>
        </p:nvSpPr>
        <p:spPr>
          <a:xfrm>
            <a:off x="1259477" y="759967"/>
            <a:ext cx="670087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solidFill>
                  <a:srgbClr val="45ADD6"/>
                </a:solidFill>
                <a:latin typeface="Century Gothic" panose="020B0502020202020204" pitchFamily="34" charset="0"/>
              </a:rPr>
              <a:t>Let’s celebrate how many </a:t>
            </a:r>
          </a:p>
          <a:p>
            <a:pPr algn="ctr"/>
            <a:r>
              <a:rPr lang="en-US" sz="3600" b="1" dirty="0">
                <a:solidFill>
                  <a:srgbClr val="45ADD6"/>
                </a:solidFill>
                <a:latin typeface="Century Gothic" panose="020B0502020202020204" pitchFamily="34" charset="0"/>
              </a:rPr>
              <a:t>multiplication facts you know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96B4A1CB-78DD-F746-84D9-C83E69AB1C0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994" t="17396" r="55157" b="12485"/>
          <a:stretch/>
        </p:blipFill>
        <p:spPr bwMode="auto">
          <a:xfrm>
            <a:off x="3842511" y="4346318"/>
            <a:ext cx="1882428" cy="231950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4353575-9066-1A4C-8DC6-6CBA9375EA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0853" y="2934480"/>
            <a:ext cx="2517681" cy="196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258457"/>
      </p:ext>
    </p:extLst>
  </p:cSld>
  <p:clrMapOvr>
    <a:masterClrMapping/>
  </p:clrMapOvr>
  <p:transition spd="slow" advClick="0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0D4DCA54-239A-B545-850D-AC0DADACCE63}"/>
              </a:ext>
            </a:extLst>
          </p:cNvPr>
          <p:cNvGrpSpPr/>
          <p:nvPr/>
        </p:nvGrpSpPr>
        <p:grpSpPr>
          <a:xfrm>
            <a:off x="162935" y="0"/>
            <a:ext cx="8893956" cy="6665820"/>
            <a:chOff x="162935" y="0"/>
            <a:chExt cx="8893956" cy="666582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4734F0E8-D4E0-B24E-B72A-17E36924A1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59983" y="5585820"/>
              <a:ext cx="1096908" cy="108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BB9621BB-63D9-684E-A491-7180F00B47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935" y="0"/>
              <a:ext cx="1096908" cy="1080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xmlns="" id="{3CA27ECF-0672-CB4C-B2A0-B9B215C55C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609600" y="1457910"/>
            <a:ext cx="7772400" cy="2387600"/>
          </a:xfrm>
        </p:spPr>
        <p:txBody>
          <a:bodyPr>
            <a:normAutofit/>
          </a:bodyPr>
          <a:lstStyle/>
          <a:p>
            <a:r>
              <a:rPr lang="en-US" sz="9600" dirty="0">
                <a:latin typeface="Heiti TC Medium" pitchFamily="2" charset="-128"/>
                <a:ea typeface="Heiti TC Medium" pitchFamily="2" charset="-128"/>
              </a:rPr>
              <a:t>3    3 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xmlns="" id="{C673423C-7BA9-644E-B736-DAE24D80957C}"/>
                  </a:ext>
                </a:extLst>
              </p:cNvPr>
              <p:cNvSpPr/>
              <p:nvPr/>
            </p:nvSpPr>
            <p:spPr>
              <a:xfrm>
                <a:off x="2209757" y="2376712"/>
                <a:ext cx="1149674" cy="13234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8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sz="8000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C673423C-7BA9-644E-B736-DAE24D8095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757" y="2376712"/>
                <a:ext cx="1149674" cy="1323439"/>
              </a:xfrm>
              <a:prstGeom prst="rect">
                <a:avLst/>
              </a:prstGeom>
              <a:blipFill>
                <a:blip r:embed="rId3"/>
                <a:stretch>
                  <a:fillRect l="-5435" r="-5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AB17FE3E-5485-BF4B-9FEE-F74F45797272}"/>
              </a:ext>
            </a:extLst>
          </p:cNvPr>
          <p:cNvSpPr/>
          <p:nvPr/>
        </p:nvSpPr>
        <p:spPr>
          <a:xfrm>
            <a:off x="5619157" y="2376712"/>
            <a:ext cx="2296885" cy="123543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F20443BB-17F9-8B4A-BF0D-A577759DDE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59983" y="0"/>
            <a:ext cx="1096908" cy="108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22074421"/>
      </p:ext>
    </p:extLst>
  </p:cSld>
  <p:clrMapOvr>
    <a:masterClrMapping/>
  </p:clrMapOvr>
  <p:transition spd="slow" advClick="0" advTm="4000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0D4DCA54-239A-B545-850D-AC0DADACCE63}"/>
              </a:ext>
            </a:extLst>
          </p:cNvPr>
          <p:cNvGrpSpPr/>
          <p:nvPr/>
        </p:nvGrpSpPr>
        <p:grpSpPr>
          <a:xfrm>
            <a:off x="162935" y="0"/>
            <a:ext cx="8893956" cy="6665820"/>
            <a:chOff x="162935" y="0"/>
            <a:chExt cx="8893956" cy="666582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4734F0E8-D4E0-B24E-B72A-17E36924A1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59983" y="5585820"/>
              <a:ext cx="1096908" cy="108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BB9621BB-63D9-684E-A491-7180F00B47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935" y="0"/>
              <a:ext cx="1096908" cy="1080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xmlns="" id="{3CA27ECF-0672-CB4C-B2A0-B9B215C55C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609600" y="1457910"/>
            <a:ext cx="7772400" cy="2387600"/>
          </a:xfrm>
        </p:spPr>
        <p:txBody>
          <a:bodyPr>
            <a:normAutofit/>
          </a:bodyPr>
          <a:lstStyle/>
          <a:p>
            <a:r>
              <a:rPr lang="en-US" sz="9600" dirty="0">
                <a:latin typeface="Heiti TC Medium" pitchFamily="2" charset="-128"/>
                <a:ea typeface="Heiti TC Medium" pitchFamily="2" charset="-128"/>
              </a:rPr>
              <a:t>4    4 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xmlns="" id="{C673423C-7BA9-644E-B736-DAE24D80957C}"/>
                  </a:ext>
                </a:extLst>
              </p:cNvPr>
              <p:cNvSpPr/>
              <p:nvPr/>
            </p:nvSpPr>
            <p:spPr>
              <a:xfrm>
                <a:off x="2209757" y="2376712"/>
                <a:ext cx="1149674" cy="13234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8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sz="8000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C673423C-7BA9-644E-B736-DAE24D8095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757" y="2376712"/>
                <a:ext cx="1149674" cy="1323439"/>
              </a:xfrm>
              <a:prstGeom prst="rect">
                <a:avLst/>
              </a:prstGeom>
              <a:blipFill>
                <a:blip r:embed="rId3"/>
                <a:stretch>
                  <a:fillRect l="-5435" r="-5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AB17FE3E-5485-BF4B-9FEE-F74F45797272}"/>
              </a:ext>
            </a:extLst>
          </p:cNvPr>
          <p:cNvSpPr/>
          <p:nvPr/>
        </p:nvSpPr>
        <p:spPr>
          <a:xfrm>
            <a:off x="5619157" y="2376712"/>
            <a:ext cx="2296885" cy="123543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8EFD25A5-09BC-5C46-B831-72E1AEEA41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59983" y="0"/>
            <a:ext cx="1096908" cy="108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69605587"/>
      </p:ext>
    </p:extLst>
  </p:cSld>
  <p:clrMapOvr>
    <a:masterClrMapping/>
  </p:clrMapOvr>
  <p:transition spd="slow" advClick="0" advTm="4000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0D4DCA54-239A-B545-850D-AC0DADACCE63}"/>
              </a:ext>
            </a:extLst>
          </p:cNvPr>
          <p:cNvGrpSpPr/>
          <p:nvPr/>
        </p:nvGrpSpPr>
        <p:grpSpPr>
          <a:xfrm>
            <a:off x="162935" y="0"/>
            <a:ext cx="8893956" cy="6665820"/>
            <a:chOff x="162935" y="0"/>
            <a:chExt cx="8893956" cy="666582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4734F0E8-D4E0-B24E-B72A-17E36924A1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59983" y="5585820"/>
              <a:ext cx="1096908" cy="108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BB9621BB-63D9-684E-A491-7180F00B47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935" y="0"/>
              <a:ext cx="1096908" cy="1080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xmlns="" id="{3CA27ECF-0672-CB4C-B2A0-B9B215C55C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609600" y="1457910"/>
            <a:ext cx="7772400" cy="2387600"/>
          </a:xfrm>
        </p:spPr>
        <p:txBody>
          <a:bodyPr>
            <a:normAutofit/>
          </a:bodyPr>
          <a:lstStyle/>
          <a:p>
            <a:r>
              <a:rPr lang="en-US" sz="9600" dirty="0">
                <a:latin typeface="Heiti TC Medium" pitchFamily="2" charset="-128"/>
                <a:ea typeface="Heiti TC Medium" pitchFamily="2" charset="-128"/>
              </a:rPr>
              <a:t>3    6 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xmlns="" id="{C673423C-7BA9-644E-B736-DAE24D80957C}"/>
                  </a:ext>
                </a:extLst>
              </p:cNvPr>
              <p:cNvSpPr/>
              <p:nvPr/>
            </p:nvSpPr>
            <p:spPr>
              <a:xfrm>
                <a:off x="2209757" y="2376712"/>
                <a:ext cx="1149674" cy="13234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8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sz="8000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C673423C-7BA9-644E-B736-DAE24D8095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757" y="2376712"/>
                <a:ext cx="1149674" cy="1323439"/>
              </a:xfrm>
              <a:prstGeom prst="rect">
                <a:avLst/>
              </a:prstGeom>
              <a:blipFill>
                <a:blip r:embed="rId3"/>
                <a:stretch>
                  <a:fillRect l="-5435" r="-5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AB17FE3E-5485-BF4B-9FEE-F74F45797272}"/>
              </a:ext>
            </a:extLst>
          </p:cNvPr>
          <p:cNvSpPr/>
          <p:nvPr/>
        </p:nvSpPr>
        <p:spPr>
          <a:xfrm>
            <a:off x="5619157" y="2376712"/>
            <a:ext cx="2296885" cy="123543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C5B12C0A-63F4-B447-9EF0-9E4904587E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59983" y="0"/>
            <a:ext cx="1096908" cy="108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38572524"/>
      </p:ext>
    </p:extLst>
  </p:cSld>
  <p:clrMapOvr>
    <a:masterClrMapping/>
  </p:clrMapOvr>
  <p:transition spd="slow" advClick="0" advTm="4000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0D4DCA54-239A-B545-850D-AC0DADACCE63}"/>
              </a:ext>
            </a:extLst>
          </p:cNvPr>
          <p:cNvGrpSpPr/>
          <p:nvPr/>
        </p:nvGrpSpPr>
        <p:grpSpPr>
          <a:xfrm>
            <a:off x="162935" y="0"/>
            <a:ext cx="8893956" cy="6665820"/>
            <a:chOff x="162935" y="0"/>
            <a:chExt cx="8893956" cy="666582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4734F0E8-D4E0-B24E-B72A-17E36924A1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59983" y="5585820"/>
              <a:ext cx="1096908" cy="108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BB9621BB-63D9-684E-A491-7180F00B47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935" y="0"/>
              <a:ext cx="1096908" cy="1080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xmlns="" id="{3CA27ECF-0672-CB4C-B2A0-B9B215C55C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609600" y="1457910"/>
            <a:ext cx="7772400" cy="2387600"/>
          </a:xfrm>
        </p:spPr>
        <p:txBody>
          <a:bodyPr>
            <a:normAutofit/>
          </a:bodyPr>
          <a:lstStyle/>
          <a:p>
            <a:r>
              <a:rPr lang="en-US" sz="9600" dirty="0">
                <a:latin typeface="Heiti TC Medium" pitchFamily="2" charset="-128"/>
                <a:ea typeface="Heiti TC Medium" pitchFamily="2" charset="-128"/>
              </a:rPr>
              <a:t>8    4 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xmlns="" id="{C673423C-7BA9-644E-B736-DAE24D80957C}"/>
                  </a:ext>
                </a:extLst>
              </p:cNvPr>
              <p:cNvSpPr/>
              <p:nvPr/>
            </p:nvSpPr>
            <p:spPr>
              <a:xfrm>
                <a:off x="2209757" y="2376712"/>
                <a:ext cx="1149674" cy="13234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8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sz="8000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C673423C-7BA9-644E-B736-DAE24D8095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757" y="2376712"/>
                <a:ext cx="1149674" cy="1323439"/>
              </a:xfrm>
              <a:prstGeom prst="rect">
                <a:avLst/>
              </a:prstGeom>
              <a:blipFill>
                <a:blip r:embed="rId3"/>
                <a:stretch>
                  <a:fillRect l="-5435" r="-5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AB17FE3E-5485-BF4B-9FEE-F74F45797272}"/>
              </a:ext>
            </a:extLst>
          </p:cNvPr>
          <p:cNvSpPr/>
          <p:nvPr/>
        </p:nvSpPr>
        <p:spPr>
          <a:xfrm>
            <a:off x="5619157" y="2376712"/>
            <a:ext cx="2296885" cy="123543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7FF999FB-1A1A-7341-9295-CBDF013F92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59983" y="0"/>
            <a:ext cx="1096908" cy="108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2089124"/>
      </p:ext>
    </p:extLst>
  </p:cSld>
  <p:clrMapOvr>
    <a:masterClrMapping/>
  </p:clrMapOvr>
  <p:transition spd="slow" advClick="0" advTm="4000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0D4DCA54-239A-B545-850D-AC0DADACCE63}"/>
              </a:ext>
            </a:extLst>
          </p:cNvPr>
          <p:cNvGrpSpPr/>
          <p:nvPr/>
        </p:nvGrpSpPr>
        <p:grpSpPr>
          <a:xfrm>
            <a:off x="162935" y="0"/>
            <a:ext cx="8893956" cy="6665820"/>
            <a:chOff x="162935" y="0"/>
            <a:chExt cx="8893956" cy="666582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4734F0E8-D4E0-B24E-B72A-17E36924A1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59983" y="5585820"/>
              <a:ext cx="1096908" cy="108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BB9621BB-63D9-684E-A491-7180F00B47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935" y="0"/>
              <a:ext cx="1096908" cy="1080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xmlns="" id="{3CA27ECF-0672-CB4C-B2A0-B9B215C55C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51791" y="1457910"/>
            <a:ext cx="7772400" cy="2387600"/>
          </a:xfrm>
        </p:spPr>
        <p:txBody>
          <a:bodyPr>
            <a:normAutofit/>
          </a:bodyPr>
          <a:lstStyle/>
          <a:p>
            <a:r>
              <a:rPr lang="en-US" sz="9600" dirty="0">
                <a:latin typeface="Heiti TC Medium" pitchFamily="2" charset="-128"/>
                <a:ea typeface="Heiti TC Medium" pitchFamily="2" charset="-128"/>
              </a:rPr>
              <a:t>3    12 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xmlns="" id="{C673423C-7BA9-644E-B736-DAE24D80957C}"/>
                  </a:ext>
                </a:extLst>
              </p:cNvPr>
              <p:cNvSpPr/>
              <p:nvPr/>
            </p:nvSpPr>
            <p:spPr>
              <a:xfrm>
                <a:off x="2209757" y="2376712"/>
                <a:ext cx="1149674" cy="13234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8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sz="8000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C673423C-7BA9-644E-B736-DAE24D8095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757" y="2376712"/>
                <a:ext cx="1149674" cy="1323439"/>
              </a:xfrm>
              <a:prstGeom prst="rect">
                <a:avLst/>
              </a:prstGeom>
              <a:blipFill>
                <a:blip r:embed="rId3"/>
                <a:stretch>
                  <a:fillRect l="-5435" r="-5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AB17FE3E-5485-BF4B-9FEE-F74F45797272}"/>
              </a:ext>
            </a:extLst>
          </p:cNvPr>
          <p:cNvSpPr/>
          <p:nvPr/>
        </p:nvSpPr>
        <p:spPr>
          <a:xfrm>
            <a:off x="6096236" y="2376712"/>
            <a:ext cx="2296885" cy="123543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10986310-DD00-2641-A084-C8C34C5814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59983" y="0"/>
            <a:ext cx="1096908" cy="108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16525049"/>
      </p:ext>
    </p:extLst>
  </p:cSld>
  <p:clrMapOvr>
    <a:masterClrMapping/>
  </p:clrMapOvr>
  <p:transition spd="slow" advClick="0" advTm="4000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0D4DCA54-239A-B545-850D-AC0DADACCE63}"/>
              </a:ext>
            </a:extLst>
          </p:cNvPr>
          <p:cNvGrpSpPr/>
          <p:nvPr/>
        </p:nvGrpSpPr>
        <p:grpSpPr>
          <a:xfrm>
            <a:off x="162935" y="0"/>
            <a:ext cx="8893956" cy="6665820"/>
            <a:chOff x="162935" y="0"/>
            <a:chExt cx="8893956" cy="666582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4734F0E8-D4E0-B24E-B72A-17E36924A1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59983" y="5585820"/>
              <a:ext cx="1096908" cy="108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BB9621BB-63D9-684E-A491-7180F00B47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935" y="0"/>
              <a:ext cx="1096908" cy="1080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xmlns="" id="{3CA27ECF-0672-CB4C-B2A0-B9B215C55C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609600" y="1457910"/>
            <a:ext cx="7772400" cy="2387600"/>
          </a:xfrm>
        </p:spPr>
        <p:txBody>
          <a:bodyPr>
            <a:normAutofit/>
          </a:bodyPr>
          <a:lstStyle/>
          <a:p>
            <a:r>
              <a:rPr lang="en-US" sz="9600" dirty="0">
                <a:latin typeface="Heiti TC Medium" pitchFamily="2" charset="-128"/>
                <a:ea typeface="Heiti TC Medium" pitchFamily="2" charset="-128"/>
              </a:rPr>
              <a:t>3    9 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xmlns="" id="{C673423C-7BA9-644E-B736-DAE24D80957C}"/>
                  </a:ext>
                </a:extLst>
              </p:cNvPr>
              <p:cNvSpPr/>
              <p:nvPr/>
            </p:nvSpPr>
            <p:spPr>
              <a:xfrm>
                <a:off x="2209757" y="2376712"/>
                <a:ext cx="1149674" cy="13234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8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sz="8000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C673423C-7BA9-644E-B736-DAE24D8095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757" y="2376712"/>
                <a:ext cx="1149674" cy="1323439"/>
              </a:xfrm>
              <a:prstGeom prst="rect">
                <a:avLst/>
              </a:prstGeom>
              <a:blipFill>
                <a:blip r:embed="rId3"/>
                <a:stretch>
                  <a:fillRect l="-5435" r="-5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AB17FE3E-5485-BF4B-9FEE-F74F45797272}"/>
              </a:ext>
            </a:extLst>
          </p:cNvPr>
          <p:cNvSpPr/>
          <p:nvPr/>
        </p:nvSpPr>
        <p:spPr>
          <a:xfrm>
            <a:off x="5619157" y="2376712"/>
            <a:ext cx="2296885" cy="123543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84F4B6BA-E17A-FA4D-9FCD-72717D5944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59983" y="0"/>
            <a:ext cx="1096908" cy="108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68814837"/>
      </p:ext>
    </p:extLst>
  </p:cSld>
  <p:clrMapOvr>
    <a:masterClrMapping/>
  </p:clrMapOvr>
  <p:transition spd="slow" advClick="0" advTm="4000"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0D4DCA54-239A-B545-850D-AC0DADACCE63}"/>
              </a:ext>
            </a:extLst>
          </p:cNvPr>
          <p:cNvGrpSpPr/>
          <p:nvPr/>
        </p:nvGrpSpPr>
        <p:grpSpPr>
          <a:xfrm>
            <a:off x="162935" y="0"/>
            <a:ext cx="8893956" cy="6665820"/>
            <a:chOff x="162935" y="0"/>
            <a:chExt cx="8893956" cy="666582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4734F0E8-D4E0-B24E-B72A-17E36924A1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59983" y="5585820"/>
              <a:ext cx="1096908" cy="108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BB9621BB-63D9-684E-A491-7180F00B47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935" y="0"/>
              <a:ext cx="1096908" cy="1080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xmlns="" id="{3CA27ECF-0672-CB4C-B2A0-B9B215C55C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463828" y="1457910"/>
            <a:ext cx="7772400" cy="2387600"/>
          </a:xfrm>
        </p:spPr>
        <p:txBody>
          <a:bodyPr>
            <a:normAutofit/>
          </a:bodyPr>
          <a:lstStyle/>
          <a:p>
            <a:r>
              <a:rPr lang="en-US" sz="9600" dirty="0">
                <a:latin typeface="Heiti TC Medium" pitchFamily="2" charset="-128"/>
                <a:ea typeface="Heiti TC Medium" pitchFamily="2" charset="-128"/>
              </a:rPr>
              <a:t>4    12 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xmlns="" id="{C673423C-7BA9-644E-B736-DAE24D80957C}"/>
                  </a:ext>
                </a:extLst>
              </p:cNvPr>
              <p:cNvSpPr/>
              <p:nvPr/>
            </p:nvSpPr>
            <p:spPr>
              <a:xfrm>
                <a:off x="2209757" y="2376712"/>
                <a:ext cx="1149674" cy="13234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8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sz="8000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C673423C-7BA9-644E-B736-DAE24D8095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757" y="2376712"/>
                <a:ext cx="1149674" cy="1323439"/>
              </a:xfrm>
              <a:prstGeom prst="rect">
                <a:avLst/>
              </a:prstGeom>
              <a:blipFill>
                <a:blip r:embed="rId3"/>
                <a:stretch>
                  <a:fillRect l="-5435" r="-5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AB17FE3E-5485-BF4B-9FEE-F74F45797272}"/>
              </a:ext>
            </a:extLst>
          </p:cNvPr>
          <p:cNvSpPr/>
          <p:nvPr/>
        </p:nvSpPr>
        <p:spPr>
          <a:xfrm>
            <a:off x="5738425" y="2376712"/>
            <a:ext cx="2296885" cy="123543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DE3886A4-6910-3843-BA46-8E7EF5A32A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59983" y="0"/>
            <a:ext cx="1096908" cy="108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83745857"/>
      </p:ext>
    </p:extLst>
  </p:cSld>
  <p:clrMapOvr>
    <a:masterClrMapping/>
  </p:clrMapOvr>
  <p:transition spd="slow" advClick="0" advTm="4000">
    <p:cov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0D4DCA54-239A-B545-850D-AC0DADACCE63}"/>
              </a:ext>
            </a:extLst>
          </p:cNvPr>
          <p:cNvGrpSpPr/>
          <p:nvPr/>
        </p:nvGrpSpPr>
        <p:grpSpPr>
          <a:xfrm>
            <a:off x="162935" y="0"/>
            <a:ext cx="8893956" cy="6665820"/>
            <a:chOff x="162935" y="0"/>
            <a:chExt cx="8893956" cy="666582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4734F0E8-D4E0-B24E-B72A-17E36924A1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59983" y="5585820"/>
              <a:ext cx="1096908" cy="108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BB9621BB-63D9-684E-A491-7180F00B47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935" y="0"/>
              <a:ext cx="1096908" cy="1080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xmlns="" id="{3CA27ECF-0672-CB4C-B2A0-B9B215C55C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609600" y="1457910"/>
            <a:ext cx="7772400" cy="2387600"/>
          </a:xfrm>
        </p:spPr>
        <p:txBody>
          <a:bodyPr>
            <a:normAutofit/>
          </a:bodyPr>
          <a:lstStyle/>
          <a:p>
            <a:r>
              <a:rPr lang="en-US" sz="9600" dirty="0">
                <a:latin typeface="Heiti TC Medium" pitchFamily="2" charset="-128"/>
                <a:ea typeface="Heiti TC Medium" pitchFamily="2" charset="-128"/>
              </a:rPr>
              <a:t>3    8 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xmlns="" id="{C673423C-7BA9-644E-B736-DAE24D80957C}"/>
                  </a:ext>
                </a:extLst>
              </p:cNvPr>
              <p:cNvSpPr/>
              <p:nvPr/>
            </p:nvSpPr>
            <p:spPr>
              <a:xfrm>
                <a:off x="2209757" y="2376712"/>
                <a:ext cx="1149674" cy="13234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8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sz="8000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C673423C-7BA9-644E-B736-DAE24D8095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757" y="2376712"/>
                <a:ext cx="1149674" cy="1323439"/>
              </a:xfrm>
              <a:prstGeom prst="rect">
                <a:avLst/>
              </a:prstGeom>
              <a:blipFill>
                <a:blip r:embed="rId3"/>
                <a:stretch>
                  <a:fillRect l="-5435" r="-5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AB17FE3E-5485-BF4B-9FEE-F74F45797272}"/>
              </a:ext>
            </a:extLst>
          </p:cNvPr>
          <p:cNvSpPr/>
          <p:nvPr/>
        </p:nvSpPr>
        <p:spPr>
          <a:xfrm>
            <a:off x="5619157" y="2376712"/>
            <a:ext cx="2296885" cy="123543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8184D83E-FE90-DF40-A21F-376C0A1353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59983" y="0"/>
            <a:ext cx="1096908" cy="108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73950319"/>
      </p:ext>
    </p:extLst>
  </p:cSld>
  <p:clrMapOvr>
    <a:masterClrMapping/>
  </p:clrMapOvr>
  <p:transition spd="slow" advClick="0" advTm="4000">
    <p:cov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0D4DCA54-239A-B545-850D-AC0DADACCE63}"/>
              </a:ext>
            </a:extLst>
          </p:cNvPr>
          <p:cNvGrpSpPr/>
          <p:nvPr/>
        </p:nvGrpSpPr>
        <p:grpSpPr>
          <a:xfrm>
            <a:off x="162935" y="0"/>
            <a:ext cx="8893956" cy="6665820"/>
            <a:chOff x="162935" y="0"/>
            <a:chExt cx="8893956" cy="666582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4734F0E8-D4E0-B24E-B72A-17E36924A1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59983" y="5585820"/>
              <a:ext cx="1096908" cy="108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BB9621BB-63D9-684E-A491-7180F00B47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935" y="0"/>
              <a:ext cx="1096908" cy="1080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xmlns="" id="{3CA27ECF-0672-CB4C-B2A0-B9B215C55C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609600" y="1457910"/>
            <a:ext cx="7772400" cy="2387600"/>
          </a:xfrm>
        </p:spPr>
        <p:txBody>
          <a:bodyPr>
            <a:normAutofit/>
          </a:bodyPr>
          <a:lstStyle/>
          <a:p>
            <a:r>
              <a:rPr lang="en-US" sz="9600" dirty="0">
                <a:latin typeface="Heiti TC Medium" pitchFamily="2" charset="-128"/>
                <a:ea typeface="Heiti TC Medium" pitchFamily="2" charset="-128"/>
              </a:rPr>
              <a:t>6    6 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xmlns="" id="{C673423C-7BA9-644E-B736-DAE24D80957C}"/>
                  </a:ext>
                </a:extLst>
              </p:cNvPr>
              <p:cNvSpPr/>
              <p:nvPr/>
            </p:nvSpPr>
            <p:spPr>
              <a:xfrm>
                <a:off x="2209757" y="2376712"/>
                <a:ext cx="1149674" cy="13234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8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sz="8000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C673423C-7BA9-644E-B736-DAE24D8095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757" y="2376712"/>
                <a:ext cx="1149674" cy="1323439"/>
              </a:xfrm>
              <a:prstGeom prst="rect">
                <a:avLst/>
              </a:prstGeom>
              <a:blipFill>
                <a:blip r:embed="rId3"/>
                <a:stretch>
                  <a:fillRect l="-5435" r="-5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AB17FE3E-5485-BF4B-9FEE-F74F45797272}"/>
              </a:ext>
            </a:extLst>
          </p:cNvPr>
          <p:cNvSpPr/>
          <p:nvPr/>
        </p:nvSpPr>
        <p:spPr>
          <a:xfrm>
            <a:off x="5619157" y="2376712"/>
            <a:ext cx="2296885" cy="123543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965D7F7C-A27A-4643-B275-7E1CE1C594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59983" y="0"/>
            <a:ext cx="1096908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5CB43467-EBB4-684A-8B80-EA0D229F16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2935" y="5585820"/>
            <a:ext cx="1096908" cy="108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71238514"/>
      </p:ext>
    </p:extLst>
  </p:cSld>
  <p:clrMapOvr>
    <a:masterClrMapping/>
  </p:clrMapOvr>
  <p:transition spd="slow" advClick="0" advTm="4000">
    <p:cov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0D4DCA54-239A-B545-850D-AC0DADACCE63}"/>
              </a:ext>
            </a:extLst>
          </p:cNvPr>
          <p:cNvGrpSpPr/>
          <p:nvPr/>
        </p:nvGrpSpPr>
        <p:grpSpPr>
          <a:xfrm>
            <a:off x="162935" y="0"/>
            <a:ext cx="8893956" cy="6665820"/>
            <a:chOff x="162935" y="0"/>
            <a:chExt cx="8893956" cy="666582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4734F0E8-D4E0-B24E-B72A-17E36924A1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59983" y="5585820"/>
              <a:ext cx="1096908" cy="108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BB9621BB-63D9-684E-A491-7180F00B47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935" y="0"/>
              <a:ext cx="1096908" cy="1080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xmlns="" id="{3CA27ECF-0672-CB4C-B2A0-B9B215C55C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609600" y="1457910"/>
            <a:ext cx="7772400" cy="2387600"/>
          </a:xfrm>
        </p:spPr>
        <p:txBody>
          <a:bodyPr>
            <a:normAutofit/>
          </a:bodyPr>
          <a:lstStyle/>
          <a:p>
            <a:r>
              <a:rPr lang="en-US" sz="9600" dirty="0">
                <a:latin typeface="Heiti TC Medium" pitchFamily="2" charset="-128"/>
                <a:ea typeface="Heiti TC Medium" pitchFamily="2" charset="-128"/>
              </a:rPr>
              <a:t>8    7 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xmlns="" id="{C673423C-7BA9-644E-B736-DAE24D80957C}"/>
                  </a:ext>
                </a:extLst>
              </p:cNvPr>
              <p:cNvSpPr/>
              <p:nvPr/>
            </p:nvSpPr>
            <p:spPr>
              <a:xfrm>
                <a:off x="2209757" y="2376712"/>
                <a:ext cx="1149674" cy="13234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8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sz="8000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C673423C-7BA9-644E-B736-DAE24D8095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757" y="2376712"/>
                <a:ext cx="1149674" cy="1323439"/>
              </a:xfrm>
              <a:prstGeom prst="rect">
                <a:avLst/>
              </a:prstGeom>
              <a:blipFill>
                <a:blip r:embed="rId3"/>
                <a:stretch>
                  <a:fillRect l="-5435" r="-5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AB17FE3E-5485-BF4B-9FEE-F74F45797272}"/>
              </a:ext>
            </a:extLst>
          </p:cNvPr>
          <p:cNvSpPr/>
          <p:nvPr/>
        </p:nvSpPr>
        <p:spPr>
          <a:xfrm>
            <a:off x="5619157" y="2376712"/>
            <a:ext cx="2296885" cy="123543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29E2F03E-6EE6-9A45-A5AB-837093B711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59983" y="0"/>
            <a:ext cx="1096908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C841F273-D76C-7F42-869C-4D4A4475E9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2935" y="5585820"/>
            <a:ext cx="1096908" cy="108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46180261"/>
      </p:ext>
    </p:extLst>
  </p:cSld>
  <p:clrMapOvr>
    <a:masterClrMapping/>
  </p:clrMapOvr>
  <p:transition spd="slow" advClick="0" advTm="4000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4084526-8F1E-9348-B1AA-26A2C6977E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33129" y="2985052"/>
            <a:ext cx="901797" cy="88789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8DD167B5-E8BD-A848-AA74-0571B49E5AEA}"/>
              </a:ext>
            </a:extLst>
          </p:cNvPr>
          <p:cNvGraphicFramePr>
            <a:graphicFrameLocks noGrp="1"/>
          </p:cNvGraphicFramePr>
          <p:nvPr/>
        </p:nvGraphicFramePr>
        <p:xfrm>
          <a:off x="498706" y="386373"/>
          <a:ext cx="3534423" cy="622314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63797">
                  <a:extLst>
                    <a:ext uri="{9D8B030D-6E8A-4147-A177-3AD203B41FA5}">
                      <a16:colId xmlns:a16="http://schemas.microsoft.com/office/drawing/2014/main" xmlns="" val="2123733179"/>
                    </a:ext>
                  </a:extLst>
                </a:gridCol>
                <a:gridCol w="1885497">
                  <a:extLst>
                    <a:ext uri="{9D8B030D-6E8A-4147-A177-3AD203B41FA5}">
                      <a16:colId xmlns:a16="http://schemas.microsoft.com/office/drawing/2014/main" xmlns="" val="1822178065"/>
                    </a:ext>
                  </a:extLst>
                </a:gridCol>
                <a:gridCol w="477078">
                  <a:extLst>
                    <a:ext uri="{9D8B030D-6E8A-4147-A177-3AD203B41FA5}">
                      <a16:colId xmlns:a16="http://schemas.microsoft.com/office/drawing/2014/main" xmlns="" val="2042490020"/>
                    </a:ext>
                  </a:extLst>
                </a:gridCol>
                <a:gridCol w="508051">
                  <a:extLst>
                    <a:ext uri="{9D8B030D-6E8A-4147-A177-3AD203B41FA5}">
                      <a16:colId xmlns:a16="http://schemas.microsoft.com/office/drawing/2014/main" xmlns="" val="808437500"/>
                    </a:ext>
                  </a:extLst>
                </a:gridCol>
              </a:tblGrid>
              <a:tr h="660549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Qu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Answer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1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885331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018558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9715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833383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906072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815774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123293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92392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647997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444123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125422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889183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274372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4300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774718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52734029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xmlns="" id="{2CF64450-759A-F849-ADF6-542814027EF5}"/>
              </a:ext>
            </a:extLst>
          </p:cNvPr>
          <p:cNvGraphicFramePr>
            <a:graphicFrameLocks noGrp="1"/>
          </p:cNvGraphicFramePr>
          <p:nvPr/>
        </p:nvGraphicFramePr>
        <p:xfrm>
          <a:off x="4913250" y="386373"/>
          <a:ext cx="3567553" cy="435569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63797">
                  <a:extLst>
                    <a:ext uri="{9D8B030D-6E8A-4147-A177-3AD203B41FA5}">
                      <a16:colId xmlns:a16="http://schemas.microsoft.com/office/drawing/2014/main" xmlns="" val="2123733179"/>
                    </a:ext>
                  </a:extLst>
                </a:gridCol>
                <a:gridCol w="1923683">
                  <a:extLst>
                    <a:ext uri="{9D8B030D-6E8A-4147-A177-3AD203B41FA5}">
                      <a16:colId xmlns:a16="http://schemas.microsoft.com/office/drawing/2014/main" xmlns="" val="1822178065"/>
                    </a:ext>
                  </a:extLst>
                </a:gridCol>
                <a:gridCol w="516835">
                  <a:extLst>
                    <a:ext uri="{9D8B030D-6E8A-4147-A177-3AD203B41FA5}">
                      <a16:colId xmlns:a16="http://schemas.microsoft.com/office/drawing/2014/main" xmlns="" val="2042490020"/>
                    </a:ext>
                  </a:extLst>
                </a:gridCol>
                <a:gridCol w="463238">
                  <a:extLst>
                    <a:ext uri="{9D8B030D-6E8A-4147-A177-3AD203B41FA5}">
                      <a16:colId xmlns:a16="http://schemas.microsoft.com/office/drawing/2014/main" xmlns="" val="808437500"/>
                    </a:ext>
                  </a:extLst>
                </a:gridCol>
              </a:tblGrid>
              <a:tr h="647297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Qu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Answer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1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885331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906072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815774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123293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92392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647997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444123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125422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889183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274372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51723421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8770943-B7AC-DE4D-BE94-1A8F25428E56}"/>
              </a:ext>
            </a:extLst>
          </p:cNvPr>
          <p:cNvSpPr txBox="1"/>
          <p:nvPr/>
        </p:nvSpPr>
        <p:spPr>
          <a:xfrm>
            <a:off x="4934926" y="5043006"/>
            <a:ext cx="3567553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Century Gothic" panose="020B0502020202020204" pitchFamily="34" charset="0"/>
              </a:rPr>
              <a:t>Facts I need to remember: </a:t>
            </a:r>
          </a:p>
          <a:p>
            <a:endParaRPr lang="en-US" sz="1400" b="1" dirty="0">
              <a:latin typeface="Century Gothic" panose="020B0502020202020204" pitchFamily="34" charset="0"/>
            </a:endParaRPr>
          </a:p>
          <a:p>
            <a:endParaRPr lang="en-US" sz="1400" b="1" dirty="0">
              <a:latin typeface="Century Gothic" panose="020B0502020202020204" pitchFamily="34" charset="0"/>
            </a:endParaRPr>
          </a:p>
          <a:p>
            <a:endParaRPr lang="en-US" sz="1200" b="1" dirty="0">
              <a:latin typeface="Century Gothic" panose="020B0502020202020204" pitchFamily="34" charset="0"/>
            </a:endParaRPr>
          </a:p>
          <a:p>
            <a:endParaRPr lang="en-US" sz="1200" b="1" dirty="0">
              <a:latin typeface="Century Gothic" panose="020B0502020202020204" pitchFamily="34" charset="0"/>
            </a:endParaRPr>
          </a:p>
          <a:p>
            <a:endParaRPr lang="en-US" sz="1200" b="1" dirty="0">
              <a:latin typeface="Century Gothic" panose="020B0502020202020204" pitchFamily="34" charset="0"/>
            </a:endParaRPr>
          </a:p>
          <a:p>
            <a:endParaRPr lang="en-US" sz="1200" b="1" dirty="0">
              <a:latin typeface="Century Gothic" panose="020B0502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F7B4ED76-DC19-024C-852F-3413D0EB3B9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994" t="17396" r="55157" b="12485"/>
          <a:stretch/>
        </p:blipFill>
        <p:spPr bwMode="auto">
          <a:xfrm>
            <a:off x="3082567" y="450850"/>
            <a:ext cx="461483" cy="56863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0E224A1E-EBD0-914E-8919-C0BDB9AC9CA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7285" t="16703" r="11793" b="13176"/>
          <a:stretch/>
        </p:blipFill>
        <p:spPr bwMode="auto">
          <a:xfrm>
            <a:off x="3531866" y="386373"/>
            <a:ext cx="461483" cy="65961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0B7DF71E-A50A-C245-9F35-5D5211C841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994" t="17396" r="55157" b="12485"/>
          <a:stretch/>
        </p:blipFill>
        <p:spPr bwMode="auto">
          <a:xfrm>
            <a:off x="7528671" y="424346"/>
            <a:ext cx="461483" cy="56863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CC2A81D4-2A45-0A4C-883F-5A3D386D9B1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7285" t="16703" r="11793" b="13176"/>
          <a:stretch/>
        </p:blipFill>
        <p:spPr bwMode="auto">
          <a:xfrm>
            <a:off x="7977970" y="359869"/>
            <a:ext cx="461483" cy="65961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10951050"/>
      </p:ext>
    </p:extLst>
  </p:cSld>
  <p:clrMapOvr>
    <a:masterClrMapping/>
  </p:clrMapOvr>
  <p:transition spd="slow" advClick="0">
    <p:cove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0D4DCA54-239A-B545-850D-AC0DADACCE63}"/>
              </a:ext>
            </a:extLst>
          </p:cNvPr>
          <p:cNvGrpSpPr/>
          <p:nvPr/>
        </p:nvGrpSpPr>
        <p:grpSpPr>
          <a:xfrm>
            <a:off x="162935" y="0"/>
            <a:ext cx="8893956" cy="6665820"/>
            <a:chOff x="162935" y="0"/>
            <a:chExt cx="8893956" cy="666582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4734F0E8-D4E0-B24E-B72A-17E36924A1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59983" y="5585820"/>
              <a:ext cx="1096908" cy="108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BB9621BB-63D9-684E-A491-7180F00B47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935" y="0"/>
              <a:ext cx="1096908" cy="1080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xmlns="" id="{3CA27ECF-0672-CB4C-B2A0-B9B215C55C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609600" y="1457910"/>
            <a:ext cx="7772400" cy="2387600"/>
          </a:xfrm>
        </p:spPr>
        <p:txBody>
          <a:bodyPr>
            <a:normAutofit/>
          </a:bodyPr>
          <a:lstStyle/>
          <a:p>
            <a:r>
              <a:rPr lang="en-US" sz="9600" dirty="0">
                <a:latin typeface="Heiti TC Medium" pitchFamily="2" charset="-128"/>
                <a:ea typeface="Heiti TC Medium" pitchFamily="2" charset="-128"/>
              </a:rPr>
              <a:t>9    6 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xmlns="" id="{C673423C-7BA9-644E-B736-DAE24D80957C}"/>
                  </a:ext>
                </a:extLst>
              </p:cNvPr>
              <p:cNvSpPr/>
              <p:nvPr/>
            </p:nvSpPr>
            <p:spPr>
              <a:xfrm>
                <a:off x="2209757" y="2376712"/>
                <a:ext cx="1149674" cy="13234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8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sz="8000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C673423C-7BA9-644E-B736-DAE24D8095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757" y="2376712"/>
                <a:ext cx="1149674" cy="1323439"/>
              </a:xfrm>
              <a:prstGeom prst="rect">
                <a:avLst/>
              </a:prstGeom>
              <a:blipFill>
                <a:blip r:embed="rId3"/>
                <a:stretch>
                  <a:fillRect l="-5435" r="-5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AB17FE3E-5485-BF4B-9FEE-F74F45797272}"/>
              </a:ext>
            </a:extLst>
          </p:cNvPr>
          <p:cNvSpPr/>
          <p:nvPr/>
        </p:nvSpPr>
        <p:spPr>
          <a:xfrm>
            <a:off x="5619157" y="2376712"/>
            <a:ext cx="2296885" cy="123543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F31632DE-D766-A644-A3D3-A236602CC9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59983" y="0"/>
            <a:ext cx="1096908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94D614B9-E27F-A048-B016-BAC5ED5E22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2935" y="5585820"/>
            <a:ext cx="1096908" cy="108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22744221"/>
      </p:ext>
    </p:extLst>
  </p:cSld>
  <p:clrMapOvr>
    <a:masterClrMapping/>
  </p:clrMapOvr>
  <p:transition spd="slow" advClick="0" advTm="4000">
    <p:cove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0D4DCA54-239A-B545-850D-AC0DADACCE63}"/>
              </a:ext>
            </a:extLst>
          </p:cNvPr>
          <p:cNvGrpSpPr/>
          <p:nvPr/>
        </p:nvGrpSpPr>
        <p:grpSpPr>
          <a:xfrm>
            <a:off x="162935" y="0"/>
            <a:ext cx="8893956" cy="6665820"/>
            <a:chOff x="162935" y="0"/>
            <a:chExt cx="8893956" cy="666582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4734F0E8-D4E0-B24E-B72A-17E36924A1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59983" y="5585820"/>
              <a:ext cx="1096908" cy="108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BB9621BB-63D9-684E-A491-7180F00B47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935" y="0"/>
              <a:ext cx="1096908" cy="1080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xmlns="" id="{3CA27ECF-0672-CB4C-B2A0-B9B215C55C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361356" y="1471163"/>
            <a:ext cx="7772400" cy="2387600"/>
          </a:xfrm>
        </p:spPr>
        <p:txBody>
          <a:bodyPr>
            <a:normAutofit/>
          </a:bodyPr>
          <a:lstStyle/>
          <a:p>
            <a:r>
              <a:rPr lang="en-US" sz="9600" dirty="0">
                <a:latin typeface="Heiti TC Medium" pitchFamily="2" charset="-128"/>
                <a:ea typeface="Heiti TC Medium" pitchFamily="2" charset="-128"/>
              </a:rPr>
              <a:t>8    12 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xmlns="" id="{C673423C-7BA9-644E-B736-DAE24D80957C}"/>
                  </a:ext>
                </a:extLst>
              </p:cNvPr>
              <p:cNvSpPr/>
              <p:nvPr/>
            </p:nvSpPr>
            <p:spPr>
              <a:xfrm>
                <a:off x="2209757" y="2376712"/>
                <a:ext cx="1149674" cy="13234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8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sz="8000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C673423C-7BA9-644E-B736-DAE24D8095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757" y="2376712"/>
                <a:ext cx="1149674" cy="1323439"/>
              </a:xfrm>
              <a:prstGeom prst="rect">
                <a:avLst/>
              </a:prstGeom>
              <a:blipFill>
                <a:blip r:embed="rId3"/>
                <a:stretch>
                  <a:fillRect l="-5435" r="-5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AB17FE3E-5485-BF4B-9FEE-F74F45797272}"/>
              </a:ext>
            </a:extLst>
          </p:cNvPr>
          <p:cNvSpPr/>
          <p:nvPr/>
        </p:nvSpPr>
        <p:spPr>
          <a:xfrm>
            <a:off x="5937209" y="2376712"/>
            <a:ext cx="2296885" cy="123543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C9F303DC-F62D-2642-8EE1-CDA7BCCA07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59983" y="0"/>
            <a:ext cx="1096908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7F5D0B58-098C-ED47-BE63-DD5900BED2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2935" y="5585820"/>
            <a:ext cx="1096908" cy="108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56613730"/>
      </p:ext>
    </p:extLst>
  </p:cSld>
  <p:clrMapOvr>
    <a:masterClrMapping/>
  </p:clrMapOvr>
  <p:transition spd="slow" advClick="0" advTm="4000">
    <p:cover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0D4DCA54-239A-B545-850D-AC0DADACCE63}"/>
              </a:ext>
            </a:extLst>
          </p:cNvPr>
          <p:cNvGrpSpPr/>
          <p:nvPr/>
        </p:nvGrpSpPr>
        <p:grpSpPr>
          <a:xfrm>
            <a:off x="162935" y="0"/>
            <a:ext cx="8893956" cy="6665820"/>
            <a:chOff x="162935" y="0"/>
            <a:chExt cx="8893956" cy="666582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4734F0E8-D4E0-B24E-B72A-17E36924A1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59983" y="5585820"/>
              <a:ext cx="1096908" cy="108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BB9621BB-63D9-684E-A491-7180F00B47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935" y="0"/>
              <a:ext cx="1096908" cy="1080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xmlns="" id="{3CA27ECF-0672-CB4C-B2A0-B9B215C55C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609600" y="1457910"/>
            <a:ext cx="7772400" cy="2387600"/>
          </a:xfrm>
        </p:spPr>
        <p:txBody>
          <a:bodyPr>
            <a:normAutofit/>
          </a:bodyPr>
          <a:lstStyle/>
          <a:p>
            <a:r>
              <a:rPr lang="en-US" sz="9600" dirty="0">
                <a:latin typeface="Heiti TC Medium" pitchFamily="2" charset="-128"/>
                <a:ea typeface="Heiti TC Medium" pitchFamily="2" charset="-128"/>
              </a:rPr>
              <a:t>6    7 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xmlns="" id="{C673423C-7BA9-644E-B736-DAE24D80957C}"/>
                  </a:ext>
                </a:extLst>
              </p:cNvPr>
              <p:cNvSpPr/>
              <p:nvPr/>
            </p:nvSpPr>
            <p:spPr>
              <a:xfrm>
                <a:off x="2209757" y="2376712"/>
                <a:ext cx="1149674" cy="13234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8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sz="8000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C673423C-7BA9-644E-B736-DAE24D8095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757" y="2376712"/>
                <a:ext cx="1149674" cy="1323439"/>
              </a:xfrm>
              <a:prstGeom prst="rect">
                <a:avLst/>
              </a:prstGeom>
              <a:blipFill>
                <a:blip r:embed="rId3"/>
                <a:stretch>
                  <a:fillRect l="-5435" r="-5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AB17FE3E-5485-BF4B-9FEE-F74F45797272}"/>
              </a:ext>
            </a:extLst>
          </p:cNvPr>
          <p:cNvSpPr/>
          <p:nvPr/>
        </p:nvSpPr>
        <p:spPr>
          <a:xfrm>
            <a:off x="5619157" y="2376712"/>
            <a:ext cx="2296885" cy="123543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8227F51E-D7B6-C648-8409-DCA07E5DAA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59983" y="0"/>
            <a:ext cx="1096908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61E4051B-E2F9-7F4B-9A00-F8EB18D5CB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2935" y="5585820"/>
            <a:ext cx="1096908" cy="108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73769937"/>
      </p:ext>
    </p:extLst>
  </p:cSld>
  <p:clrMapOvr>
    <a:masterClrMapping/>
  </p:clrMapOvr>
  <p:transition spd="slow" advClick="0" advTm="4000">
    <p:cover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0D4DCA54-239A-B545-850D-AC0DADACCE63}"/>
              </a:ext>
            </a:extLst>
          </p:cNvPr>
          <p:cNvGrpSpPr/>
          <p:nvPr/>
        </p:nvGrpSpPr>
        <p:grpSpPr>
          <a:xfrm>
            <a:off x="162935" y="0"/>
            <a:ext cx="8893956" cy="6665820"/>
            <a:chOff x="162935" y="0"/>
            <a:chExt cx="8893956" cy="666582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4734F0E8-D4E0-B24E-B72A-17E36924A1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59983" y="5585820"/>
              <a:ext cx="1096908" cy="108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BB9621BB-63D9-684E-A491-7180F00B47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935" y="0"/>
              <a:ext cx="1096908" cy="1080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xmlns="" id="{3CA27ECF-0672-CB4C-B2A0-B9B215C55C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609600" y="1457910"/>
            <a:ext cx="7772400" cy="2387600"/>
          </a:xfrm>
        </p:spPr>
        <p:txBody>
          <a:bodyPr>
            <a:normAutofit/>
          </a:bodyPr>
          <a:lstStyle/>
          <a:p>
            <a:r>
              <a:rPr lang="en-US" sz="9600" dirty="0">
                <a:latin typeface="Heiti TC Medium" pitchFamily="2" charset="-128"/>
                <a:ea typeface="Heiti TC Medium" pitchFamily="2" charset="-128"/>
              </a:rPr>
              <a:t>11    11 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xmlns="" id="{C673423C-7BA9-644E-B736-DAE24D80957C}"/>
                  </a:ext>
                </a:extLst>
              </p:cNvPr>
              <p:cNvSpPr/>
              <p:nvPr/>
            </p:nvSpPr>
            <p:spPr>
              <a:xfrm>
                <a:off x="2209757" y="2376712"/>
                <a:ext cx="1149674" cy="13234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8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sz="8000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C673423C-7BA9-644E-B736-DAE24D8095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757" y="2376712"/>
                <a:ext cx="1149674" cy="1323439"/>
              </a:xfrm>
              <a:prstGeom prst="rect">
                <a:avLst/>
              </a:prstGeom>
              <a:blipFill>
                <a:blip r:embed="rId3"/>
                <a:stretch>
                  <a:fillRect l="-5435" r="-5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AB17FE3E-5485-BF4B-9FEE-F74F45797272}"/>
              </a:ext>
            </a:extLst>
          </p:cNvPr>
          <p:cNvSpPr/>
          <p:nvPr/>
        </p:nvSpPr>
        <p:spPr>
          <a:xfrm>
            <a:off x="6334776" y="2376712"/>
            <a:ext cx="2296885" cy="123543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7A06419C-BDBC-B444-8A39-7FD378E4A4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59983" y="0"/>
            <a:ext cx="1096908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D4B5DDF7-1FE4-CF4B-B887-9F2CBD4EDE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2935" y="5585820"/>
            <a:ext cx="1096908" cy="108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58258302"/>
      </p:ext>
    </p:extLst>
  </p:cSld>
  <p:clrMapOvr>
    <a:masterClrMapping/>
  </p:clrMapOvr>
  <p:transition spd="slow" advClick="0" advTm="4000">
    <p:cover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0D4DCA54-239A-B545-850D-AC0DADACCE63}"/>
              </a:ext>
            </a:extLst>
          </p:cNvPr>
          <p:cNvGrpSpPr/>
          <p:nvPr/>
        </p:nvGrpSpPr>
        <p:grpSpPr>
          <a:xfrm>
            <a:off x="162935" y="0"/>
            <a:ext cx="8893956" cy="6665820"/>
            <a:chOff x="162935" y="0"/>
            <a:chExt cx="8893956" cy="666582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4734F0E8-D4E0-B24E-B72A-17E36924A1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59983" y="5585820"/>
              <a:ext cx="1096908" cy="108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BB9621BB-63D9-684E-A491-7180F00B47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935" y="0"/>
              <a:ext cx="1096908" cy="1080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xmlns="" id="{3CA27ECF-0672-CB4C-B2A0-B9B215C55C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609600" y="1457910"/>
            <a:ext cx="7772400" cy="2387600"/>
          </a:xfrm>
        </p:spPr>
        <p:txBody>
          <a:bodyPr>
            <a:normAutofit/>
          </a:bodyPr>
          <a:lstStyle/>
          <a:p>
            <a:r>
              <a:rPr lang="en-US" sz="9600" dirty="0">
                <a:latin typeface="Heiti TC Medium" pitchFamily="2" charset="-128"/>
                <a:ea typeface="Heiti TC Medium" pitchFamily="2" charset="-128"/>
              </a:rPr>
              <a:t>7    9 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xmlns="" id="{C673423C-7BA9-644E-B736-DAE24D80957C}"/>
                  </a:ext>
                </a:extLst>
              </p:cNvPr>
              <p:cNvSpPr/>
              <p:nvPr/>
            </p:nvSpPr>
            <p:spPr>
              <a:xfrm>
                <a:off x="2209757" y="2376712"/>
                <a:ext cx="1149674" cy="13234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8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sz="8000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C673423C-7BA9-644E-B736-DAE24D8095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757" y="2376712"/>
                <a:ext cx="1149674" cy="1323439"/>
              </a:xfrm>
              <a:prstGeom prst="rect">
                <a:avLst/>
              </a:prstGeom>
              <a:blipFill>
                <a:blip r:embed="rId3"/>
                <a:stretch>
                  <a:fillRect l="-5435" r="-5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AB17FE3E-5485-BF4B-9FEE-F74F45797272}"/>
              </a:ext>
            </a:extLst>
          </p:cNvPr>
          <p:cNvSpPr/>
          <p:nvPr/>
        </p:nvSpPr>
        <p:spPr>
          <a:xfrm>
            <a:off x="5619157" y="2376712"/>
            <a:ext cx="2296885" cy="123543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B1D05B18-B3FB-9046-93D3-1B0F497DD0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59983" y="0"/>
            <a:ext cx="1096908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1930B4BF-32A8-5143-9CD8-6FD4F68DF2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2935" y="5585820"/>
            <a:ext cx="1096908" cy="108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97361890"/>
      </p:ext>
    </p:extLst>
  </p:cSld>
  <p:clrMapOvr>
    <a:masterClrMapping/>
  </p:clrMapOvr>
  <p:transition spd="slow" advClick="0" advTm="4000">
    <p:cover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0D4DCA54-239A-B545-850D-AC0DADACCE63}"/>
              </a:ext>
            </a:extLst>
          </p:cNvPr>
          <p:cNvGrpSpPr/>
          <p:nvPr/>
        </p:nvGrpSpPr>
        <p:grpSpPr>
          <a:xfrm>
            <a:off x="162935" y="0"/>
            <a:ext cx="8893956" cy="6665820"/>
            <a:chOff x="162935" y="0"/>
            <a:chExt cx="8893956" cy="666582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4734F0E8-D4E0-B24E-B72A-17E36924A1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59983" y="5585820"/>
              <a:ext cx="1096908" cy="108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BB9621BB-63D9-684E-A491-7180F00B47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935" y="0"/>
              <a:ext cx="1096908" cy="1080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xmlns="" id="{3CA27ECF-0672-CB4C-B2A0-B9B215C55C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609600" y="1457910"/>
            <a:ext cx="7772400" cy="2387600"/>
          </a:xfrm>
        </p:spPr>
        <p:txBody>
          <a:bodyPr>
            <a:normAutofit/>
          </a:bodyPr>
          <a:lstStyle/>
          <a:p>
            <a:r>
              <a:rPr lang="en-US" sz="9600" dirty="0">
                <a:latin typeface="Heiti TC Medium" pitchFamily="2" charset="-128"/>
                <a:ea typeface="Heiti TC Medium" pitchFamily="2" charset="-128"/>
              </a:rPr>
              <a:t>9    9 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xmlns="" id="{C673423C-7BA9-644E-B736-DAE24D80957C}"/>
                  </a:ext>
                </a:extLst>
              </p:cNvPr>
              <p:cNvSpPr/>
              <p:nvPr/>
            </p:nvSpPr>
            <p:spPr>
              <a:xfrm>
                <a:off x="2209757" y="2376712"/>
                <a:ext cx="1149674" cy="13234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8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sz="8000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C673423C-7BA9-644E-B736-DAE24D8095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757" y="2376712"/>
                <a:ext cx="1149674" cy="1323439"/>
              </a:xfrm>
              <a:prstGeom prst="rect">
                <a:avLst/>
              </a:prstGeom>
              <a:blipFill>
                <a:blip r:embed="rId3"/>
                <a:stretch>
                  <a:fillRect l="-5435" r="-5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AB17FE3E-5485-BF4B-9FEE-F74F45797272}"/>
              </a:ext>
            </a:extLst>
          </p:cNvPr>
          <p:cNvSpPr/>
          <p:nvPr/>
        </p:nvSpPr>
        <p:spPr>
          <a:xfrm>
            <a:off x="5619157" y="2376712"/>
            <a:ext cx="2296885" cy="123543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BBAD158B-7DB4-7F4F-B438-E3ABBA2F01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59983" y="0"/>
            <a:ext cx="1096908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3E03F420-D179-084A-8D34-A87C227DC7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2935" y="5585820"/>
            <a:ext cx="1096908" cy="108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3999449"/>
      </p:ext>
    </p:extLst>
  </p:cSld>
  <p:clrMapOvr>
    <a:masterClrMapping/>
  </p:clrMapOvr>
  <p:transition spd="slow" advClick="0" advTm="4000">
    <p:cover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0D4DCA54-239A-B545-850D-AC0DADACCE63}"/>
              </a:ext>
            </a:extLst>
          </p:cNvPr>
          <p:cNvGrpSpPr/>
          <p:nvPr/>
        </p:nvGrpSpPr>
        <p:grpSpPr>
          <a:xfrm>
            <a:off x="162935" y="0"/>
            <a:ext cx="8893956" cy="6665820"/>
            <a:chOff x="162935" y="0"/>
            <a:chExt cx="8893956" cy="666582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4734F0E8-D4E0-B24E-B72A-17E36924A1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59983" y="5585820"/>
              <a:ext cx="1096908" cy="108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BB9621BB-63D9-684E-A491-7180F00B47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935" y="0"/>
              <a:ext cx="1096908" cy="1080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xmlns="" id="{3CA27ECF-0672-CB4C-B2A0-B9B215C55C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609600" y="1457910"/>
            <a:ext cx="7772400" cy="2387600"/>
          </a:xfrm>
        </p:spPr>
        <p:txBody>
          <a:bodyPr>
            <a:normAutofit/>
          </a:bodyPr>
          <a:lstStyle/>
          <a:p>
            <a:r>
              <a:rPr lang="en-US" sz="9600" dirty="0">
                <a:latin typeface="Heiti TC Medium" pitchFamily="2" charset="-128"/>
                <a:ea typeface="Heiti TC Medium" pitchFamily="2" charset="-128"/>
              </a:rPr>
              <a:t>12    12 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xmlns="" id="{C673423C-7BA9-644E-B736-DAE24D80957C}"/>
                  </a:ext>
                </a:extLst>
              </p:cNvPr>
              <p:cNvSpPr/>
              <p:nvPr/>
            </p:nvSpPr>
            <p:spPr>
              <a:xfrm>
                <a:off x="2209757" y="2376712"/>
                <a:ext cx="1149674" cy="13234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8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sz="8000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C673423C-7BA9-644E-B736-DAE24D8095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757" y="2376712"/>
                <a:ext cx="1149674" cy="1323439"/>
              </a:xfrm>
              <a:prstGeom prst="rect">
                <a:avLst/>
              </a:prstGeom>
              <a:blipFill>
                <a:blip r:embed="rId3"/>
                <a:stretch>
                  <a:fillRect l="-5435" r="-5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AB17FE3E-5485-BF4B-9FEE-F74F45797272}"/>
              </a:ext>
            </a:extLst>
          </p:cNvPr>
          <p:cNvSpPr/>
          <p:nvPr/>
        </p:nvSpPr>
        <p:spPr>
          <a:xfrm>
            <a:off x="6016722" y="2376712"/>
            <a:ext cx="2296885" cy="123543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2F66CE4A-2428-4941-9879-E4465CD76B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59983" y="0"/>
            <a:ext cx="1096908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35FA0F08-E00C-EF46-BD16-9D1543DD6D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2935" y="5585820"/>
            <a:ext cx="1096908" cy="108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21824716"/>
      </p:ext>
    </p:extLst>
  </p:cSld>
  <p:clrMapOvr>
    <a:masterClrMapping/>
  </p:clrMapOvr>
  <p:transition spd="slow" advClick="0" advTm="4000">
    <p:cover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0D4DCA54-239A-B545-850D-AC0DADACCE63}"/>
              </a:ext>
            </a:extLst>
          </p:cNvPr>
          <p:cNvGrpSpPr/>
          <p:nvPr/>
        </p:nvGrpSpPr>
        <p:grpSpPr>
          <a:xfrm>
            <a:off x="162935" y="0"/>
            <a:ext cx="8893956" cy="6665820"/>
            <a:chOff x="162935" y="0"/>
            <a:chExt cx="8893956" cy="666582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4734F0E8-D4E0-B24E-B72A-17E36924A1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59983" y="5585820"/>
              <a:ext cx="1096908" cy="108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BB9621BB-63D9-684E-A491-7180F00B47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935" y="0"/>
              <a:ext cx="1096908" cy="1080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xmlns="" id="{3CA27ECF-0672-CB4C-B2A0-B9B215C55C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609600" y="1457910"/>
            <a:ext cx="7772400" cy="2387600"/>
          </a:xfrm>
        </p:spPr>
        <p:txBody>
          <a:bodyPr>
            <a:normAutofit/>
          </a:bodyPr>
          <a:lstStyle/>
          <a:p>
            <a:r>
              <a:rPr lang="en-US" sz="9600" dirty="0">
                <a:latin typeface="Heiti TC Medium" pitchFamily="2" charset="-128"/>
                <a:ea typeface="Heiti TC Medium" pitchFamily="2" charset="-128"/>
              </a:rPr>
              <a:t>11    12 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xmlns="" id="{C673423C-7BA9-644E-B736-DAE24D80957C}"/>
                  </a:ext>
                </a:extLst>
              </p:cNvPr>
              <p:cNvSpPr/>
              <p:nvPr/>
            </p:nvSpPr>
            <p:spPr>
              <a:xfrm>
                <a:off x="2209757" y="2376712"/>
                <a:ext cx="1149674" cy="13234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8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sz="8000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C673423C-7BA9-644E-B736-DAE24D8095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757" y="2376712"/>
                <a:ext cx="1149674" cy="1323439"/>
              </a:xfrm>
              <a:prstGeom prst="rect">
                <a:avLst/>
              </a:prstGeom>
              <a:blipFill>
                <a:blip r:embed="rId3"/>
                <a:stretch>
                  <a:fillRect l="-5435" r="-5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AB17FE3E-5485-BF4B-9FEE-F74F45797272}"/>
              </a:ext>
            </a:extLst>
          </p:cNvPr>
          <p:cNvSpPr/>
          <p:nvPr/>
        </p:nvSpPr>
        <p:spPr>
          <a:xfrm>
            <a:off x="5976966" y="2376712"/>
            <a:ext cx="2296885" cy="123543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9E787713-6701-554E-8900-A17DBF1979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59983" y="0"/>
            <a:ext cx="1096908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FA2F81B2-C649-3F4B-A7CC-7DF1ECF170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2935" y="5585820"/>
            <a:ext cx="1096908" cy="108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18687747"/>
      </p:ext>
    </p:extLst>
  </p:cSld>
  <p:clrMapOvr>
    <a:masterClrMapping/>
  </p:clrMapOvr>
  <p:transition spd="slow" advClick="0" advTm="4000">
    <p:cover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0D4DCA54-239A-B545-850D-AC0DADACCE63}"/>
              </a:ext>
            </a:extLst>
          </p:cNvPr>
          <p:cNvGrpSpPr/>
          <p:nvPr/>
        </p:nvGrpSpPr>
        <p:grpSpPr>
          <a:xfrm>
            <a:off x="162935" y="0"/>
            <a:ext cx="8893956" cy="6665820"/>
            <a:chOff x="162935" y="0"/>
            <a:chExt cx="8893956" cy="666582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4734F0E8-D4E0-B24E-B72A-17E36924A1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59983" y="5585820"/>
              <a:ext cx="1096908" cy="108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BB9621BB-63D9-684E-A491-7180F00B47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935" y="0"/>
              <a:ext cx="1096908" cy="1080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xmlns="" id="{3CA27ECF-0672-CB4C-B2A0-B9B215C55C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8700" y="3656872"/>
            <a:ext cx="9753600" cy="771006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>
                <a:latin typeface="Heiti TC Medium" pitchFamily="2" charset="-128"/>
                <a:ea typeface="Heiti TC Medium" pitchFamily="2" charset="-128"/>
              </a:rPr>
              <a:t>Which ones do you know ?</a:t>
            </a:r>
            <a:br>
              <a:rPr lang="en-US" sz="3600" dirty="0">
                <a:latin typeface="Heiti TC Medium" pitchFamily="2" charset="-128"/>
                <a:ea typeface="Heiti TC Medium" pitchFamily="2" charset="-128"/>
              </a:rPr>
            </a:br>
            <a:r>
              <a:rPr lang="en-US" sz="3600" dirty="0">
                <a:latin typeface="Heiti TC Medium" pitchFamily="2" charset="-128"/>
                <a:ea typeface="Heiti TC Medium" pitchFamily="2" charset="-128"/>
              </a:rPr>
              <a:t/>
            </a:r>
            <a:br>
              <a:rPr lang="en-US" sz="3600" dirty="0">
                <a:latin typeface="Heiti TC Medium" pitchFamily="2" charset="-128"/>
                <a:ea typeface="Heiti TC Medium" pitchFamily="2" charset="-128"/>
              </a:rPr>
            </a:br>
            <a:r>
              <a:rPr lang="en-US" sz="3600" dirty="0">
                <a:latin typeface="Heiti TC Medium" pitchFamily="2" charset="-128"/>
                <a:ea typeface="Heiti TC Medium" pitchFamily="2" charset="-128"/>
              </a:rPr>
              <a:t/>
            </a:r>
            <a:br>
              <a:rPr lang="en-US" sz="3600" dirty="0">
                <a:latin typeface="Heiti TC Medium" pitchFamily="2" charset="-128"/>
                <a:ea typeface="Heiti TC Medium" pitchFamily="2" charset="-128"/>
              </a:rPr>
            </a:br>
            <a:endParaRPr lang="en-US" sz="3600" dirty="0">
              <a:latin typeface="Heiti TC Medium" pitchFamily="2" charset="-128"/>
              <a:ea typeface="Heiti TC Medium" pitchFamily="2" charset="-128"/>
            </a:endParaRPr>
          </a:p>
        </p:txBody>
      </p:sp>
      <p:sp>
        <p:nvSpPr>
          <p:cNvPr id="12" name="Title 6">
            <a:extLst>
              <a:ext uri="{FF2B5EF4-FFF2-40B4-BE49-F238E27FC236}">
                <a16:creationId xmlns:a16="http://schemas.microsoft.com/office/drawing/2014/main" xmlns="" id="{C9535747-4443-3343-9E2F-03A3849C8C92}"/>
              </a:ext>
            </a:extLst>
          </p:cNvPr>
          <p:cNvSpPr txBox="1">
            <a:spLocks/>
          </p:cNvSpPr>
          <p:nvPr/>
        </p:nvSpPr>
        <p:spPr>
          <a:xfrm>
            <a:off x="523461" y="1640263"/>
            <a:ext cx="3611217" cy="77100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dirty="0">
              <a:latin typeface="Century Gothic" panose="020B0502020202020204" pitchFamily="34" charset="0"/>
              <a:ea typeface="Heiti TC Medium" pitchFamily="2" charset="-128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43C48A0-0813-DA4D-B1A3-B3434CC76F1B}"/>
              </a:ext>
            </a:extLst>
          </p:cNvPr>
          <p:cNvSpPr txBox="1"/>
          <p:nvPr/>
        </p:nvSpPr>
        <p:spPr>
          <a:xfrm>
            <a:off x="1732036" y="418280"/>
            <a:ext cx="543770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0" b="1" dirty="0">
                <a:solidFill>
                  <a:srgbClr val="50AB5E"/>
                </a:solidFill>
                <a:latin typeface="Century Gothic" panose="020B0502020202020204" pitchFamily="34" charset="0"/>
              </a:rPr>
              <a:t>Well done!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A04AF27-CC7F-F740-A258-BBDA1A681652}"/>
              </a:ext>
            </a:extLst>
          </p:cNvPr>
          <p:cNvSpPr/>
          <p:nvPr/>
        </p:nvSpPr>
        <p:spPr>
          <a:xfrm>
            <a:off x="1636643" y="4491317"/>
            <a:ext cx="791817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Heiti TC Medium" pitchFamily="2" charset="-128"/>
                <a:ea typeface="Heiti TC Medium" pitchFamily="2" charset="-128"/>
              </a:rPr>
              <a:t>Which ones do you not know ..... yet?</a:t>
            </a:r>
            <a:br>
              <a:rPr lang="en-US" sz="3200" dirty="0">
                <a:latin typeface="Heiti TC Medium" pitchFamily="2" charset="-128"/>
                <a:ea typeface="Heiti TC Medium" pitchFamily="2" charset="-128"/>
              </a:rPr>
            </a:br>
            <a:r>
              <a:rPr lang="en-US" sz="3200" dirty="0">
                <a:latin typeface="Heiti TC Medium" pitchFamily="2" charset="-128"/>
                <a:ea typeface="Heiti TC Medium" pitchFamily="2" charset="-128"/>
              </a:rPr>
              <a:t/>
            </a:r>
            <a:br>
              <a:rPr lang="en-US" sz="3200" dirty="0">
                <a:latin typeface="Heiti TC Medium" pitchFamily="2" charset="-128"/>
                <a:ea typeface="Heiti TC Medium" pitchFamily="2" charset="-128"/>
              </a:rPr>
            </a:br>
            <a:endParaRPr lang="en-US" sz="32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5849C387-8D78-A94A-B6F3-E0C45507937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7285" t="16703" r="11793" b="13176"/>
          <a:stretch/>
        </p:blipFill>
        <p:spPr bwMode="auto">
          <a:xfrm>
            <a:off x="238700" y="3831326"/>
            <a:ext cx="1382849" cy="197655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16FB271E-EAB1-A64D-98C6-EF5AABC03EF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994" t="17396" r="55157" b="12485"/>
          <a:stretch/>
        </p:blipFill>
        <p:spPr bwMode="auto">
          <a:xfrm>
            <a:off x="5966238" y="1816758"/>
            <a:ext cx="1432474" cy="17650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5253949"/>
      </p:ext>
    </p:extLst>
  </p:cSld>
  <p:clrMapOvr>
    <a:masterClrMapping/>
  </p:clrMapOvr>
  <p:transition spd="slow" advClick="0">
    <p:cover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4084526-8F1E-9348-B1AA-26A2C6977E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33129" y="2985052"/>
            <a:ext cx="901797" cy="88789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8DD167B5-E8BD-A848-AA74-0571B49E5A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2561605"/>
              </p:ext>
            </p:extLst>
          </p:nvPr>
        </p:nvGraphicFramePr>
        <p:xfrm>
          <a:off x="498706" y="386373"/>
          <a:ext cx="3534423" cy="622314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63797">
                  <a:extLst>
                    <a:ext uri="{9D8B030D-6E8A-4147-A177-3AD203B41FA5}">
                      <a16:colId xmlns:a16="http://schemas.microsoft.com/office/drawing/2014/main" xmlns="" val="2123733179"/>
                    </a:ext>
                  </a:extLst>
                </a:gridCol>
                <a:gridCol w="1885497">
                  <a:extLst>
                    <a:ext uri="{9D8B030D-6E8A-4147-A177-3AD203B41FA5}">
                      <a16:colId xmlns:a16="http://schemas.microsoft.com/office/drawing/2014/main" xmlns="" val="1822178065"/>
                    </a:ext>
                  </a:extLst>
                </a:gridCol>
                <a:gridCol w="477078">
                  <a:extLst>
                    <a:ext uri="{9D8B030D-6E8A-4147-A177-3AD203B41FA5}">
                      <a16:colId xmlns:a16="http://schemas.microsoft.com/office/drawing/2014/main" xmlns="" val="2042490020"/>
                    </a:ext>
                  </a:extLst>
                </a:gridCol>
                <a:gridCol w="508051">
                  <a:extLst>
                    <a:ext uri="{9D8B030D-6E8A-4147-A177-3AD203B41FA5}">
                      <a16:colId xmlns:a16="http://schemas.microsoft.com/office/drawing/2014/main" xmlns="" val="808437500"/>
                    </a:ext>
                  </a:extLst>
                </a:gridCol>
              </a:tblGrid>
              <a:tr h="660549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Qu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Answer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1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885331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018558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9715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833383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906072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815774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123293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92392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647997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444123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125422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889183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274372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4300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774718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52734029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xmlns="" id="{2CF64450-759A-F849-ADF6-542814027E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1570004"/>
              </p:ext>
            </p:extLst>
          </p:nvPr>
        </p:nvGraphicFramePr>
        <p:xfrm>
          <a:off x="4913250" y="386373"/>
          <a:ext cx="3567553" cy="435569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63797">
                  <a:extLst>
                    <a:ext uri="{9D8B030D-6E8A-4147-A177-3AD203B41FA5}">
                      <a16:colId xmlns:a16="http://schemas.microsoft.com/office/drawing/2014/main" xmlns="" val="2123733179"/>
                    </a:ext>
                  </a:extLst>
                </a:gridCol>
                <a:gridCol w="1923683">
                  <a:extLst>
                    <a:ext uri="{9D8B030D-6E8A-4147-A177-3AD203B41FA5}">
                      <a16:colId xmlns:a16="http://schemas.microsoft.com/office/drawing/2014/main" xmlns="" val="1822178065"/>
                    </a:ext>
                  </a:extLst>
                </a:gridCol>
                <a:gridCol w="516835">
                  <a:extLst>
                    <a:ext uri="{9D8B030D-6E8A-4147-A177-3AD203B41FA5}">
                      <a16:colId xmlns:a16="http://schemas.microsoft.com/office/drawing/2014/main" xmlns="" val="2042490020"/>
                    </a:ext>
                  </a:extLst>
                </a:gridCol>
                <a:gridCol w="463238">
                  <a:extLst>
                    <a:ext uri="{9D8B030D-6E8A-4147-A177-3AD203B41FA5}">
                      <a16:colId xmlns:a16="http://schemas.microsoft.com/office/drawing/2014/main" xmlns="" val="808437500"/>
                    </a:ext>
                  </a:extLst>
                </a:gridCol>
              </a:tblGrid>
              <a:tr h="647297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Qu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Answer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1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885331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906072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815774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123293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92392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647997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444123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125422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889183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274372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51723421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8770943-B7AC-DE4D-BE94-1A8F25428E56}"/>
              </a:ext>
            </a:extLst>
          </p:cNvPr>
          <p:cNvSpPr txBox="1"/>
          <p:nvPr/>
        </p:nvSpPr>
        <p:spPr>
          <a:xfrm>
            <a:off x="4934926" y="5043006"/>
            <a:ext cx="3567553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Century Gothic" panose="020B0502020202020204" pitchFamily="34" charset="0"/>
              </a:rPr>
              <a:t>Facts I need to remember: </a:t>
            </a:r>
          </a:p>
          <a:p>
            <a:endParaRPr lang="en-US" sz="1400" b="1" dirty="0">
              <a:latin typeface="Century Gothic" panose="020B0502020202020204" pitchFamily="34" charset="0"/>
            </a:endParaRPr>
          </a:p>
          <a:p>
            <a:endParaRPr lang="en-US" sz="1400" b="1" dirty="0">
              <a:latin typeface="Century Gothic" panose="020B0502020202020204" pitchFamily="34" charset="0"/>
            </a:endParaRPr>
          </a:p>
          <a:p>
            <a:endParaRPr lang="en-US" sz="1200" b="1" dirty="0">
              <a:latin typeface="Century Gothic" panose="020B0502020202020204" pitchFamily="34" charset="0"/>
            </a:endParaRPr>
          </a:p>
          <a:p>
            <a:endParaRPr lang="en-US" sz="1200" b="1" dirty="0">
              <a:latin typeface="Century Gothic" panose="020B0502020202020204" pitchFamily="34" charset="0"/>
            </a:endParaRPr>
          </a:p>
          <a:p>
            <a:endParaRPr lang="en-US" sz="1200" b="1" dirty="0">
              <a:latin typeface="Century Gothic" panose="020B0502020202020204" pitchFamily="34" charset="0"/>
            </a:endParaRPr>
          </a:p>
          <a:p>
            <a:endParaRPr lang="en-US" sz="1200" b="1" dirty="0">
              <a:latin typeface="Century Gothic" panose="020B0502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F7B4ED76-DC19-024C-852F-3413D0EB3B9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994" t="17396" r="55157" b="12485"/>
          <a:stretch/>
        </p:blipFill>
        <p:spPr bwMode="auto">
          <a:xfrm>
            <a:off x="3082567" y="450850"/>
            <a:ext cx="461483" cy="56863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0E224A1E-EBD0-914E-8919-C0BDB9AC9CA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7285" t="16703" r="11793" b="13176"/>
          <a:stretch/>
        </p:blipFill>
        <p:spPr bwMode="auto">
          <a:xfrm>
            <a:off x="3531866" y="386373"/>
            <a:ext cx="461483" cy="65961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0B7DF71E-A50A-C245-9F35-5D5211C841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994" t="17396" r="55157" b="12485"/>
          <a:stretch/>
        </p:blipFill>
        <p:spPr bwMode="auto">
          <a:xfrm>
            <a:off x="7528671" y="424346"/>
            <a:ext cx="461483" cy="56863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CC2A81D4-2A45-0A4C-883F-5A3D386D9B1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7285" t="16703" r="11793" b="13176"/>
          <a:stretch/>
        </p:blipFill>
        <p:spPr bwMode="auto">
          <a:xfrm>
            <a:off x="7977970" y="359869"/>
            <a:ext cx="461483" cy="65961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04496599"/>
      </p:ext>
    </p:extLst>
  </p:cSld>
  <p:clrMapOvr>
    <a:masterClrMapping/>
  </p:clrMapOvr>
  <p:transition spd="slow" advClick="0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B9621BB-63D9-684E-A491-7180F00B47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2935" y="0"/>
            <a:ext cx="1096908" cy="10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xmlns="" id="{3CA27ECF-0672-CB4C-B2A0-B9B215C55C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609600" y="1457910"/>
            <a:ext cx="7772400" cy="2387600"/>
          </a:xfrm>
        </p:spPr>
        <p:txBody>
          <a:bodyPr>
            <a:normAutofit/>
          </a:bodyPr>
          <a:lstStyle/>
          <a:p>
            <a:r>
              <a:rPr lang="en-US" sz="9600" dirty="0">
                <a:latin typeface="Heiti TC Medium" pitchFamily="2" charset="-128"/>
                <a:ea typeface="Heiti TC Medium" pitchFamily="2" charset="-128"/>
              </a:rPr>
              <a:t>2    5 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xmlns="" id="{C673423C-7BA9-644E-B736-DAE24D80957C}"/>
                  </a:ext>
                </a:extLst>
              </p:cNvPr>
              <p:cNvSpPr/>
              <p:nvPr/>
            </p:nvSpPr>
            <p:spPr>
              <a:xfrm>
                <a:off x="2209757" y="2376712"/>
                <a:ext cx="1149674" cy="13234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8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sz="8000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C673423C-7BA9-644E-B736-DAE24D8095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757" y="2376712"/>
                <a:ext cx="1149674" cy="1323439"/>
              </a:xfrm>
              <a:prstGeom prst="rect">
                <a:avLst/>
              </a:prstGeom>
              <a:blipFill>
                <a:blip r:embed="rId3"/>
                <a:stretch>
                  <a:fillRect l="-5435" r="-5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AB17FE3E-5485-BF4B-9FEE-F74F45797272}"/>
              </a:ext>
            </a:extLst>
          </p:cNvPr>
          <p:cNvSpPr/>
          <p:nvPr/>
        </p:nvSpPr>
        <p:spPr>
          <a:xfrm>
            <a:off x="5619157" y="2376712"/>
            <a:ext cx="2296885" cy="123543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480999"/>
      </p:ext>
    </p:extLst>
  </p:cSld>
  <p:clrMapOvr>
    <a:masterClrMapping/>
  </p:clrMapOvr>
  <p:transition spd="slow" advClick="0" advTm="4000">
    <p:cover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718A3F3-0F91-7E4E-B206-9B665941AD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1773" y="1"/>
            <a:ext cx="4870349" cy="6858000"/>
          </a:xfrm>
          <a:prstGeom prst="rect">
            <a:avLst/>
          </a:prstGeom>
          <a:solidFill>
            <a:schemeClr val="bg1">
              <a:alpha val="5000"/>
            </a:schemeClr>
          </a:solidFill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C0830613-8895-514B-8023-DCE59D75D9D6}"/>
              </a:ext>
            </a:extLst>
          </p:cNvPr>
          <p:cNvSpPr/>
          <p:nvPr/>
        </p:nvSpPr>
        <p:spPr>
          <a:xfrm>
            <a:off x="2515988" y="6603230"/>
            <a:ext cx="41120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Century Gothic" panose="020B0502020202020204" pitchFamily="34" charset="0"/>
                <a:hlinkClick r:id="rId3"/>
              </a:rPr>
              <a:t>https://candomaths.org/#linksAndResources</a:t>
            </a:r>
            <a:r>
              <a:rPr lang="en-US" sz="1400" dirty="0">
                <a:latin typeface="Century Gothic" panose="020B0502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51069051"/>
      </p:ext>
    </p:extLst>
  </p:cSld>
  <p:clrMapOvr>
    <a:masterClrMapping/>
  </p:clrMapOvr>
  <p:transition spd="slow" advClick="0">
    <p:cover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0D4DCA54-239A-B545-850D-AC0DADACCE63}"/>
              </a:ext>
            </a:extLst>
          </p:cNvPr>
          <p:cNvGrpSpPr/>
          <p:nvPr/>
        </p:nvGrpSpPr>
        <p:grpSpPr>
          <a:xfrm>
            <a:off x="162935" y="0"/>
            <a:ext cx="8893956" cy="6665820"/>
            <a:chOff x="162935" y="0"/>
            <a:chExt cx="8893956" cy="666582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4734F0E8-D4E0-B24E-B72A-17E36924A1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59983" y="5585820"/>
              <a:ext cx="1096908" cy="108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BB9621BB-63D9-684E-A491-7180F00B47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935" y="0"/>
              <a:ext cx="1096908" cy="1080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xmlns="" id="{3CA27ECF-0672-CB4C-B2A0-B9B215C55C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6314" y="1806254"/>
            <a:ext cx="7772400" cy="23876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entury Gothic" panose="020B0502020202020204" pitchFamily="34" charset="0"/>
                <a:ea typeface="Heiti TC Medium" pitchFamily="2" charset="-128"/>
              </a:rPr>
              <a:t>Today’s</a:t>
            </a:r>
            <a:br>
              <a:rPr lang="en-US" dirty="0">
                <a:latin typeface="Century Gothic" panose="020B0502020202020204" pitchFamily="34" charset="0"/>
                <a:ea typeface="Heiti TC Medium" pitchFamily="2" charset="-128"/>
              </a:rPr>
            </a:br>
            <a:r>
              <a:rPr lang="en-US" dirty="0">
                <a:latin typeface="Century Gothic" panose="020B0502020202020204" pitchFamily="34" charset="0"/>
                <a:ea typeface="Heiti TC Medium" pitchFamily="2" charset="-128"/>
              </a:rPr>
              <a:t/>
            </a:r>
            <a:br>
              <a:rPr lang="en-US" dirty="0">
                <a:latin typeface="Century Gothic" panose="020B0502020202020204" pitchFamily="34" charset="0"/>
                <a:ea typeface="Heiti TC Medium" pitchFamily="2" charset="-128"/>
              </a:rPr>
            </a:br>
            <a:r>
              <a:rPr lang="en-US" dirty="0">
                <a:latin typeface="Century Gothic" panose="020B0502020202020204" pitchFamily="34" charset="0"/>
                <a:ea typeface="Heiti TC Medium" pitchFamily="2" charset="-128"/>
              </a:rPr>
              <a:t>Factor-Factor-Product</a:t>
            </a:r>
            <a:br>
              <a:rPr lang="en-US" dirty="0">
                <a:latin typeface="Century Gothic" panose="020B0502020202020204" pitchFamily="34" charset="0"/>
                <a:ea typeface="Heiti TC Medium" pitchFamily="2" charset="-128"/>
              </a:rPr>
            </a:br>
            <a:r>
              <a:rPr lang="en-US" dirty="0">
                <a:latin typeface="Century Gothic" panose="020B0502020202020204" pitchFamily="34" charset="0"/>
                <a:ea typeface="Heiti TC Medium" pitchFamily="2" charset="-128"/>
              </a:rPr>
              <a:t>is</a:t>
            </a:r>
          </a:p>
        </p:txBody>
      </p:sp>
      <p:sp>
        <p:nvSpPr>
          <p:cNvPr id="10" name="Triangle 9">
            <a:extLst>
              <a:ext uri="{FF2B5EF4-FFF2-40B4-BE49-F238E27FC236}">
                <a16:creationId xmlns:a16="http://schemas.microsoft.com/office/drawing/2014/main" xmlns="" id="{FFB224B2-60AB-1E42-906A-B5C42FF9DFEF}"/>
              </a:ext>
            </a:extLst>
          </p:cNvPr>
          <p:cNvSpPr/>
          <p:nvPr/>
        </p:nvSpPr>
        <p:spPr>
          <a:xfrm>
            <a:off x="3316125" y="4288971"/>
            <a:ext cx="2094076" cy="1991164"/>
          </a:xfrm>
          <a:prstGeom prst="triangl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BD8F1A8-BF9F-9F49-9434-16FF538E43C1}"/>
              </a:ext>
            </a:extLst>
          </p:cNvPr>
          <p:cNvSpPr txBox="1"/>
          <p:nvPr/>
        </p:nvSpPr>
        <p:spPr>
          <a:xfrm>
            <a:off x="3696469" y="4615356"/>
            <a:ext cx="133338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9</a:t>
            </a:r>
          </a:p>
          <a:p>
            <a:pPr algn="ctr"/>
            <a:r>
              <a:rPr lang="en-US" sz="5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54</a:t>
            </a:r>
            <a:endParaRPr lang="en-US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698228573"/>
      </p:ext>
    </p:extLst>
  </p:cSld>
  <p:clrMapOvr>
    <a:masterClrMapping/>
  </p:clrMapOvr>
  <p:transition spd="slow" advClick="0">
    <p:cover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5184626-AA74-DC4A-BB80-8EE884F3F5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7060"/>
            <a:ext cx="9144000" cy="640387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F6CDAE34-BD60-A54C-88A9-528B4982989C}"/>
              </a:ext>
            </a:extLst>
          </p:cNvPr>
          <p:cNvSpPr/>
          <p:nvPr/>
        </p:nvSpPr>
        <p:spPr>
          <a:xfrm>
            <a:off x="1318591" y="6581432"/>
            <a:ext cx="826273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Century Gothic" panose="020B0502020202020204" pitchFamily="34" charset="0"/>
                <a:hlinkClick r:id="rId3"/>
              </a:rPr>
              <a:t>https://buzzardpublishing.com/product-category/can-do-maths/cando-tables/</a:t>
            </a:r>
            <a:r>
              <a:rPr lang="en-US" sz="1400" dirty="0">
                <a:latin typeface="Century Gothic" panose="020B0502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34610081"/>
      </p:ext>
    </p:extLst>
  </p:cSld>
  <p:clrMapOvr>
    <a:masterClrMapping/>
  </p:clrMapOvr>
  <p:transition spd="slow" advClick="0">
    <p:cover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27831" y="120449"/>
          <a:ext cx="8721201" cy="604683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7939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4678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10581">
                  <a:extLst>
                    <a:ext uri="{9D8B030D-6E8A-4147-A177-3AD203B41FA5}">
                      <a16:colId xmlns:a16="http://schemas.microsoft.com/office/drawing/2014/main" xmlns="" val="3373631015"/>
                    </a:ext>
                  </a:extLst>
                </a:gridCol>
                <a:gridCol w="208443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04683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700" dirty="0">
                          <a:solidFill>
                            <a:schemeClr val="tx1"/>
                          </a:solidFill>
                          <a:effectLst/>
                        </a:rPr>
                        <a:t>If I know ….</a:t>
                      </a:r>
                      <a:endParaRPr lang="en-US" sz="17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7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700" dirty="0">
                        <a:solidFill>
                          <a:schemeClr val="tx1"/>
                        </a:solidFill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700" dirty="0">
                        <a:solidFill>
                          <a:schemeClr val="tx1"/>
                        </a:solidFill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700" dirty="0">
                        <a:solidFill>
                          <a:schemeClr val="tx1"/>
                        </a:solidFill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700" dirty="0">
                        <a:solidFill>
                          <a:schemeClr val="tx1"/>
                        </a:solidFill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700" dirty="0">
                        <a:solidFill>
                          <a:schemeClr val="tx1"/>
                        </a:solidFill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700" dirty="0">
                        <a:solidFill>
                          <a:schemeClr val="tx1"/>
                        </a:solidFill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700" dirty="0">
                          <a:solidFill>
                            <a:schemeClr val="tx1"/>
                          </a:solidFill>
                          <a:effectLst/>
                        </a:rPr>
                        <a:t>  </a:t>
                      </a:r>
                      <a:endParaRPr lang="en-US" sz="17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5779" marR="557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i="1" dirty="0">
                          <a:solidFill>
                            <a:schemeClr val="tx1"/>
                          </a:solidFill>
                          <a:effectLst/>
                        </a:rPr>
                        <a:t>then I also know ….</a:t>
                      </a:r>
                      <a:endParaRPr lang="en-US" sz="1800" i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7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s-IS" sz="17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s-IS" sz="17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1700" dirty="0">
                          <a:solidFill>
                            <a:schemeClr val="tx1"/>
                          </a:solidFill>
                          <a:effectLst/>
                        </a:rPr>
                        <a:t>...... </a:t>
                      </a:r>
                      <a:r>
                        <a:rPr lang="en-GB" sz="1700" dirty="0">
                          <a:solidFill>
                            <a:schemeClr val="tx1"/>
                          </a:solidFill>
                          <a:effectLst/>
                        </a:rPr>
                        <a:t>× </a:t>
                      </a:r>
                      <a:r>
                        <a:rPr lang="is-IS" sz="1700" dirty="0">
                          <a:solidFill>
                            <a:schemeClr val="tx1"/>
                          </a:solidFill>
                          <a:effectLst/>
                        </a:rPr>
                        <a:t>......</a:t>
                      </a:r>
                      <a:r>
                        <a:rPr lang="en-GB" sz="1700" dirty="0">
                          <a:solidFill>
                            <a:schemeClr val="tx1"/>
                          </a:solidFill>
                          <a:effectLst/>
                        </a:rPr>
                        <a:t> = </a:t>
                      </a:r>
                      <a:r>
                        <a:rPr lang="is-IS" sz="1700" dirty="0">
                          <a:solidFill>
                            <a:schemeClr val="tx1"/>
                          </a:solidFill>
                          <a:effectLst/>
                        </a:rPr>
                        <a:t>......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7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7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1700" dirty="0">
                          <a:solidFill>
                            <a:schemeClr val="tx1"/>
                          </a:solidFill>
                          <a:effectLst/>
                        </a:rPr>
                        <a:t>...... </a:t>
                      </a:r>
                      <a:r>
                        <a:rPr lang="en-GB" sz="1700" dirty="0">
                          <a:solidFill>
                            <a:schemeClr val="tx1"/>
                          </a:solidFill>
                          <a:effectLst/>
                        </a:rPr>
                        <a:t>× </a:t>
                      </a:r>
                      <a:r>
                        <a:rPr lang="is-IS" sz="1700" dirty="0">
                          <a:solidFill>
                            <a:schemeClr val="tx1"/>
                          </a:solidFill>
                          <a:effectLst/>
                        </a:rPr>
                        <a:t>......</a:t>
                      </a:r>
                      <a:r>
                        <a:rPr lang="en-GB" sz="1700" dirty="0">
                          <a:solidFill>
                            <a:schemeClr val="tx1"/>
                          </a:solidFill>
                          <a:effectLst/>
                        </a:rPr>
                        <a:t> = </a:t>
                      </a:r>
                      <a:r>
                        <a:rPr lang="is-IS" sz="1700" dirty="0">
                          <a:solidFill>
                            <a:schemeClr val="tx1"/>
                          </a:solidFill>
                          <a:effectLst/>
                        </a:rPr>
                        <a:t>......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7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7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1700" dirty="0">
                          <a:solidFill>
                            <a:schemeClr val="tx1"/>
                          </a:solidFill>
                          <a:effectLst/>
                        </a:rPr>
                        <a:t>......</a:t>
                      </a:r>
                      <a:r>
                        <a:rPr lang="en-GB" sz="1700" dirty="0">
                          <a:solidFill>
                            <a:schemeClr val="tx1"/>
                          </a:solidFill>
                          <a:effectLst/>
                        </a:rPr>
                        <a:t> ÷ </a:t>
                      </a:r>
                      <a:r>
                        <a:rPr lang="is-IS" sz="1700" dirty="0">
                          <a:solidFill>
                            <a:schemeClr val="tx1"/>
                          </a:solidFill>
                          <a:effectLst/>
                        </a:rPr>
                        <a:t>......</a:t>
                      </a:r>
                      <a:r>
                        <a:rPr lang="en-GB" sz="1700" dirty="0">
                          <a:solidFill>
                            <a:schemeClr val="tx1"/>
                          </a:solidFill>
                          <a:effectLst/>
                        </a:rPr>
                        <a:t> = </a:t>
                      </a:r>
                      <a:r>
                        <a:rPr lang="is-IS" sz="1700" dirty="0">
                          <a:solidFill>
                            <a:schemeClr val="tx1"/>
                          </a:solidFill>
                          <a:effectLst/>
                        </a:rPr>
                        <a:t>......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7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7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1700" dirty="0">
                          <a:solidFill>
                            <a:schemeClr val="tx1"/>
                          </a:solidFill>
                          <a:effectLst/>
                        </a:rPr>
                        <a:t>......</a:t>
                      </a:r>
                      <a:r>
                        <a:rPr lang="en-GB" sz="1700" dirty="0">
                          <a:solidFill>
                            <a:schemeClr val="tx1"/>
                          </a:solidFill>
                          <a:effectLst/>
                        </a:rPr>
                        <a:t> ÷ </a:t>
                      </a:r>
                      <a:r>
                        <a:rPr lang="is-IS" sz="1700" dirty="0">
                          <a:solidFill>
                            <a:schemeClr val="tx1"/>
                          </a:solidFill>
                          <a:effectLst/>
                        </a:rPr>
                        <a:t>......</a:t>
                      </a:r>
                      <a:r>
                        <a:rPr lang="en-GB" sz="1700" dirty="0">
                          <a:solidFill>
                            <a:schemeClr val="tx1"/>
                          </a:solidFill>
                          <a:effectLst/>
                        </a:rPr>
                        <a:t> = </a:t>
                      </a:r>
                      <a:r>
                        <a:rPr lang="is-IS" sz="1700" dirty="0">
                          <a:solidFill>
                            <a:schemeClr val="tx1"/>
                          </a:solidFill>
                          <a:effectLst/>
                        </a:rPr>
                        <a:t>......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7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1700" dirty="0">
                          <a:solidFill>
                            <a:schemeClr val="tx1"/>
                          </a:solidFill>
                          <a:effectLst/>
                        </a:rPr>
                        <a:t>......</a:t>
                      </a:r>
                      <a:r>
                        <a:rPr lang="en-GB" sz="1700" dirty="0">
                          <a:solidFill>
                            <a:schemeClr val="tx1"/>
                          </a:solidFill>
                          <a:effectLst/>
                        </a:rPr>
                        <a:t> = </a:t>
                      </a:r>
                      <a:r>
                        <a:rPr lang="is-IS" sz="1700" dirty="0">
                          <a:solidFill>
                            <a:schemeClr val="tx1"/>
                          </a:solidFill>
                          <a:effectLst/>
                        </a:rPr>
                        <a:t>......</a:t>
                      </a:r>
                      <a:r>
                        <a:rPr lang="en-GB" sz="1700" dirty="0">
                          <a:solidFill>
                            <a:schemeClr val="tx1"/>
                          </a:solidFill>
                          <a:effectLst/>
                        </a:rPr>
                        <a:t> × </a:t>
                      </a:r>
                      <a:r>
                        <a:rPr lang="is-IS" sz="1700" dirty="0">
                          <a:solidFill>
                            <a:schemeClr val="tx1"/>
                          </a:solidFill>
                          <a:effectLst/>
                        </a:rPr>
                        <a:t>......</a:t>
                      </a:r>
                      <a:r>
                        <a:rPr lang="en-GB" sz="17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7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7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1700" dirty="0">
                          <a:solidFill>
                            <a:schemeClr val="tx1"/>
                          </a:solidFill>
                          <a:effectLst/>
                        </a:rPr>
                        <a:t>......</a:t>
                      </a:r>
                      <a:r>
                        <a:rPr lang="en-GB" sz="1700" dirty="0">
                          <a:solidFill>
                            <a:schemeClr val="tx1"/>
                          </a:solidFill>
                          <a:effectLst/>
                        </a:rPr>
                        <a:t> = </a:t>
                      </a:r>
                      <a:r>
                        <a:rPr lang="is-IS" sz="1700" dirty="0">
                          <a:solidFill>
                            <a:schemeClr val="tx1"/>
                          </a:solidFill>
                          <a:effectLst/>
                        </a:rPr>
                        <a:t>......</a:t>
                      </a:r>
                      <a:r>
                        <a:rPr lang="en-GB" sz="1700" dirty="0">
                          <a:solidFill>
                            <a:schemeClr val="tx1"/>
                          </a:solidFill>
                          <a:effectLst/>
                        </a:rPr>
                        <a:t> × </a:t>
                      </a:r>
                      <a:r>
                        <a:rPr lang="is-IS" sz="1700" dirty="0">
                          <a:solidFill>
                            <a:schemeClr val="tx1"/>
                          </a:solidFill>
                          <a:effectLst/>
                        </a:rPr>
                        <a:t>......</a:t>
                      </a:r>
                      <a:r>
                        <a:rPr lang="en-GB" sz="17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7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7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1700" dirty="0">
                          <a:solidFill>
                            <a:schemeClr val="tx1"/>
                          </a:solidFill>
                          <a:effectLst/>
                        </a:rPr>
                        <a:t>......</a:t>
                      </a:r>
                      <a:r>
                        <a:rPr lang="en-GB" sz="1700" dirty="0">
                          <a:solidFill>
                            <a:schemeClr val="tx1"/>
                          </a:solidFill>
                          <a:effectLst/>
                        </a:rPr>
                        <a:t> = </a:t>
                      </a:r>
                      <a:r>
                        <a:rPr lang="is-IS" sz="1700" dirty="0">
                          <a:solidFill>
                            <a:schemeClr val="tx1"/>
                          </a:solidFill>
                          <a:effectLst/>
                        </a:rPr>
                        <a:t>......</a:t>
                      </a:r>
                      <a:r>
                        <a:rPr lang="en-GB" sz="1700" dirty="0">
                          <a:solidFill>
                            <a:schemeClr val="tx1"/>
                          </a:solidFill>
                          <a:effectLst/>
                        </a:rPr>
                        <a:t> ÷ </a:t>
                      </a:r>
                      <a:r>
                        <a:rPr lang="is-IS" sz="1700" dirty="0">
                          <a:solidFill>
                            <a:schemeClr val="tx1"/>
                          </a:solidFill>
                          <a:effectLst/>
                        </a:rPr>
                        <a:t>......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7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7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1700" dirty="0">
                          <a:solidFill>
                            <a:schemeClr val="tx1"/>
                          </a:solidFill>
                          <a:effectLst/>
                        </a:rPr>
                        <a:t>......</a:t>
                      </a:r>
                      <a:r>
                        <a:rPr lang="en-GB" sz="1700" dirty="0">
                          <a:solidFill>
                            <a:schemeClr val="tx1"/>
                          </a:solidFill>
                          <a:effectLst/>
                        </a:rPr>
                        <a:t> = </a:t>
                      </a:r>
                      <a:r>
                        <a:rPr lang="is-IS" sz="1700" dirty="0">
                          <a:solidFill>
                            <a:schemeClr val="tx1"/>
                          </a:solidFill>
                          <a:effectLst/>
                        </a:rPr>
                        <a:t>......</a:t>
                      </a:r>
                      <a:r>
                        <a:rPr lang="en-GB" sz="1700" dirty="0">
                          <a:solidFill>
                            <a:schemeClr val="tx1"/>
                          </a:solidFill>
                          <a:effectLst/>
                        </a:rPr>
                        <a:t> ÷ </a:t>
                      </a:r>
                      <a:r>
                        <a:rPr lang="is-IS" sz="1700" dirty="0">
                          <a:solidFill>
                            <a:schemeClr val="tx1"/>
                          </a:solidFill>
                          <a:effectLst/>
                        </a:rPr>
                        <a:t>......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7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5779" marR="557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i="1" dirty="0">
                          <a:solidFill>
                            <a:schemeClr val="tx1"/>
                          </a:solidFill>
                          <a:effectLst/>
                        </a:rPr>
                        <a:t>and I also know ….</a:t>
                      </a:r>
                      <a:endParaRPr lang="en-US" sz="1800" i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s-IS" sz="1700" baseline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s-IS" sz="1700" baseline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s-IS" sz="1700" baseline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s-IS" sz="1700" baseline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1700" baseline="0" dirty="0">
                          <a:solidFill>
                            <a:schemeClr val="tx1"/>
                          </a:solidFill>
                          <a:effectLst/>
                        </a:rPr>
                        <a:t>…...</a:t>
                      </a:r>
                      <a:r>
                        <a:rPr lang="en-GB" sz="1700" dirty="0">
                          <a:solidFill>
                            <a:schemeClr val="tx1"/>
                          </a:solidFill>
                          <a:effectLst/>
                        </a:rPr>
                        <a:t> is a factor of </a:t>
                      </a:r>
                      <a:r>
                        <a:rPr lang="is-IS" sz="1700" baseline="0" dirty="0">
                          <a:solidFill>
                            <a:schemeClr val="tx1"/>
                          </a:solidFill>
                          <a:effectLst/>
                        </a:rPr>
                        <a:t>…...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7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7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1700" baseline="0" dirty="0">
                          <a:solidFill>
                            <a:schemeClr val="tx1"/>
                          </a:solidFill>
                          <a:effectLst/>
                        </a:rPr>
                        <a:t>…...</a:t>
                      </a:r>
                      <a:r>
                        <a:rPr lang="en-GB" sz="1700" dirty="0">
                          <a:solidFill>
                            <a:schemeClr val="tx1"/>
                          </a:solidFill>
                          <a:effectLst/>
                        </a:rPr>
                        <a:t> is a factor of </a:t>
                      </a:r>
                      <a:r>
                        <a:rPr lang="is-IS" sz="1700" baseline="0" dirty="0">
                          <a:solidFill>
                            <a:schemeClr val="tx1"/>
                          </a:solidFill>
                          <a:effectLst/>
                        </a:rPr>
                        <a:t>…...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7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7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1700" dirty="0">
                          <a:solidFill>
                            <a:schemeClr val="tx1"/>
                          </a:solidFill>
                          <a:effectLst/>
                        </a:rPr>
                        <a:t>......</a:t>
                      </a:r>
                      <a:r>
                        <a:rPr lang="en-GB" sz="1700" dirty="0">
                          <a:solidFill>
                            <a:schemeClr val="tx1"/>
                          </a:solidFill>
                          <a:effectLst/>
                        </a:rPr>
                        <a:t> is a multiple of </a:t>
                      </a:r>
                      <a:r>
                        <a:rPr lang="is-IS" sz="1700" dirty="0">
                          <a:solidFill>
                            <a:schemeClr val="tx1"/>
                          </a:solidFill>
                          <a:effectLst/>
                        </a:rPr>
                        <a:t>......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7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7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1700" dirty="0">
                          <a:solidFill>
                            <a:schemeClr val="tx1"/>
                          </a:solidFill>
                          <a:effectLst/>
                        </a:rPr>
                        <a:t>......</a:t>
                      </a:r>
                      <a:r>
                        <a:rPr lang="en-GB" sz="1700" dirty="0">
                          <a:solidFill>
                            <a:schemeClr val="tx1"/>
                          </a:solidFill>
                          <a:effectLst/>
                        </a:rPr>
                        <a:t> is a multiple of </a:t>
                      </a:r>
                      <a:r>
                        <a:rPr lang="is-IS" sz="1700" dirty="0">
                          <a:solidFill>
                            <a:schemeClr val="tx1"/>
                          </a:solidFill>
                          <a:effectLst/>
                        </a:rPr>
                        <a:t>......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s-IS" sz="17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1700" dirty="0">
                          <a:solidFill>
                            <a:schemeClr val="tx1"/>
                          </a:solidFill>
                          <a:effectLst/>
                        </a:rPr>
                        <a:t>......</a:t>
                      </a:r>
                      <a:r>
                        <a:rPr lang="en-GB" sz="1700" dirty="0">
                          <a:solidFill>
                            <a:schemeClr val="tx1"/>
                          </a:solidFill>
                          <a:effectLst/>
                        </a:rPr>
                        <a:t> is a common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700" dirty="0">
                          <a:solidFill>
                            <a:schemeClr val="tx1"/>
                          </a:solidFill>
                          <a:effectLst/>
                        </a:rPr>
                        <a:t>multiple of </a:t>
                      </a:r>
                      <a:r>
                        <a:rPr lang="is-IS" sz="1700" dirty="0">
                          <a:solidFill>
                            <a:schemeClr val="tx1"/>
                          </a:solidFill>
                          <a:effectLst/>
                        </a:rPr>
                        <a:t>......</a:t>
                      </a:r>
                      <a:r>
                        <a:rPr lang="en-GB" sz="1700" dirty="0">
                          <a:solidFill>
                            <a:schemeClr val="tx1"/>
                          </a:solidFill>
                          <a:effectLst/>
                        </a:rPr>
                        <a:t> and </a:t>
                      </a:r>
                      <a:r>
                        <a:rPr lang="is-IS" sz="1700" dirty="0">
                          <a:solidFill>
                            <a:schemeClr val="tx1"/>
                          </a:solidFill>
                          <a:effectLst/>
                        </a:rPr>
                        <a:t>......</a:t>
                      </a:r>
                      <a:endParaRPr lang="en-US" sz="17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7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5779" marR="557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i="1" dirty="0">
                          <a:solidFill>
                            <a:schemeClr val="tx1"/>
                          </a:solidFill>
                          <a:effectLst/>
                        </a:rPr>
                        <a:t>and I also know ….</a:t>
                      </a:r>
                      <a:endParaRPr lang="en-US" sz="1800" i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7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7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5779" marR="557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11551" y="553548"/>
            <a:ext cx="1059933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9</a:t>
            </a:r>
          </a:p>
          <a:p>
            <a:pPr algn="ctr"/>
            <a:r>
              <a:rPr lang="en-US" sz="5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4</a:t>
            </a:r>
            <a:endParaRPr lang="en-US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algn="ctr"/>
            <a:r>
              <a:rPr lang="en-US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6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76223" y="6102058"/>
            <a:ext cx="767777" cy="755942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7087560" y="1055711"/>
          <a:ext cx="1314450" cy="573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1" name="Equation" r:id="rId4" imgW="952500" imgH="419100" progId="Equation.3">
                  <p:embed/>
                </p:oleObj>
              </mc:Choice>
              <mc:Fallback>
                <p:oleObj name="Equation" r:id="rId4" imgW="952500" imgH="419100" progId="Equation.3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087560" y="1055711"/>
                        <a:ext cx="1314450" cy="573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7114160" y="1682776"/>
          <a:ext cx="1262063" cy="573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2" name="Equation" r:id="rId6" imgW="914400" imgH="419100" progId="Equation.3">
                  <p:embed/>
                </p:oleObj>
              </mc:Choice>
              <mc:Fallback>
                <p:oleObj name="Equation" r:id="rId6" imgW="914400" imgH="419100" progId="Equation.3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114160" y="1682776"/>
                        <a:ext cx="1262063" cy="5730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7128483" y="2324126"/>
          <a:ext cx="982663" cy="573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3" name="Equation" r:id="rId8" imgW="711200" imgH="419100" progId="Equation.3">
                  <p:embed/>
                </p:oleObj>
              </mc:Choice>
              <mc:Fallback>
                <p:oleObj name="Equation" r:id="rId8" imgW="711200" imgH="419100" progId="Equation.3">
                  <p:embed/>
                  <p:pic>
                    <p:nvPicPr>
                      <p:cNvPr id="12" name="Object 11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128483" y="2324126"/>
                        <a:ext cx="982663" cy="5730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7157726" y="2962297"/>
          <a:ext cx="1314450" cy="573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4" name="Equation" r:id="rId10" imgW="952500" imgH="419100" progId="Equation.3">
                  <p:embed/>
                </p:oleObj>
              </mc:Choice>
              <mc:Fallback>
                <p:oleObj name="Equation" r:id="rId10" imgW="952500" imgH="419100" progId="Equation.3">
                  <p:embed/>
                  <p:pic>
                    <p:nvPicPr>
                      <p:cNvPr id="14" name="Object 1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157726" y="2962297"/>
                        <a:ext cx="1314450" cy="573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7184326" y="3589362"/>
          <a:ext cx="1262063" cy="573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5" name="Equation" r:id="rId11" imgW="914400" imgH="419100" progId="Equation.3">
                  <p:embed/>
                </p:oleObj>
              </mc:Choice>
              <mc:Fallback>
                <p:oleObj name="Equation" r:id="rId11" imgW="914400" imgH="419100" progId="Equation.3">
                  <p:embed/>
                  <p:pic>
                    <p:nvPicPr>
                      <p:cNvPr id="15" name="Object 14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184326" y="3589362"/>
                        <a:ext cx="1262063" cy="5730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7198650" y="4230712"/>
          <a:ext cx="982663" cy="573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6" name="Equation" r:id="rId12" imgW="711200" imgH="419100" progId="Equation.3">
                  <p:embed/>
                </p:oleObj>
              </mc:Choice>
              <mc:Fallback>
                <p:oleObj name="Equation" r:id="rId12" imgW="711200" imgH="419100" progId="Equation.3">
                  <p:embed/>
                  <p:pic>
                    <p:nvPicPr>
                      <p:cNvPr id="16" name="Object 15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198650" y="4230712"/>
                        <a:ext cx="982663" cy="5730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riangle 16">
            <a:extLst>
              <a:ext uri="{FF2B5EF4-FFF2-40B4-BE49-F238E27FC236}">
                <a16:creationId xmlns:a16="http://schemas.microsoft.com/office/drawing/2014/main" xmlns="" id="{A5E807CD-1C54-E947-A3C3-4C60A4E47EFD}"/>
              </a:ext>
            </a:extLst>
          </p:cNvPr>
          <p:cNvSpPr/>
          <p:nvPr/>
        </p:nvSpPr>
        <p:spPr>
          <a:xfrm>
            <a:off x="333684" y="1936885"/>
            <a:ext cx="2094075" cy="1835388"/>
          </a:xfrm>
          <a:prstGeom prst="triangl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5F927CA6-85A7-6142-AB13-8BEC71E2EEAA}"/>
              </a:ext>
            </a:extLst>
          </p:cNvPr>
          <p:cNvSpPr txBox="1"/>
          <p:nvPr/>
        </p:nvSpPr>
        <p:spPr>
          <a:xfrm>
            <a:off x="850754" y="2226225"/>
            <a:ext cx="1059933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9</a:t>
            </a:r>
          </a:p>
          <a:p>
            <a:pPr algn="ctr"/>
            <a:r>
              <a:rPr lang="en-US" sz="5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54</a:t>
            </a:r>
            <a:endParaRPr lang="en-US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algn="ctr"/>
            <a:r>
              <a:rPr lang="en-US" sz="2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579566189"/>
      </p:ext>
    </p:extLst>
  </p:cSld>
  <p:clrMapOvr>
    <a:masterClrMapping/>
  </p:clrMapOvr>
  <p:transition spd="slow" advClick="0">
    <p:cover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7363407"/>
              </p:ext>
            </p:extLst>
          </p:nvPr>
        </p:nvGraphicFramePr>
        <p:xfrm>
          <a:off x="127831" y="120449"/>
          <a:ext cx="8721201" cy="604683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7939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4678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10581">
                  <a:extLst>
                    <a:ext uri="{9D8B030D-6E8A-4147-A177-3AD203B41FA5}">
                      <a16:colId xmlns:a16="http://schemas.microsoft.com/office/drawing/2014/main" xmlns="" val="3373631015"/>
                    </a:ext>
                  </a:extLst>
                </a:gridCol>
                <a:gridCol w="208443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04683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700" dirty="0">
                          <a:solidFill>
                            <a:schemeClr val="tx1"/>
                          </a:solidFill>
                          <a:effectLst/>
                        </a:rPr>
                        <a:t>If I know ….</a:t>
                      </a:r>
                      <a:endParaRPr lang="en-US" sz="17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7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700" dirty="0">
                        <a:solidFill>
                          <a:schemeClr val="tx1"/>
                        </a:solidFill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700" dirty="0">
                        <a:solidFill>
                          <a:schemeClr val="tx1"/>
                        </a:solidFill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700" dirty="0">
                        <a:solidFill>
                          <a:schemeClr val="tx1"/>
                        </a:solidFill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700" dirty="0">
                        <a:solidFill>
                          <a:schemeClr val="tx1"/>
                        </a:solidFill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700" dirty="0">
                        <a:solidFill>
                          <a:schemeClr val="tx1"/>
                        </a:solidFill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700" dirty="0">
                        <a:solidFill>
                          <a:schemeClr val="tx1"/>
                        </a:solidFill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700" dirty="0">
                          <a:solidFill>
                            <a:schemeClr val="tx1"/>
                          </a:solidFill>
                          <a:effectLst/>
                        </a:rPr>
                        <a:t>  </a:t>
                      </a:r>
                      <a:endParaRPr lang="en-US" sz="17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5779" marR="557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i="1" dirty="0">
                          <a:solidFill>
                            <a:schemeClr val="tx1"/>
                          </a:solidFill>
                          <a:effectLst/>
                        </a:rPr>
                        <a:t>then I also know ….</a:t>
                      </a:r>
                      <a:endParaRPr lang="en-US" sz="1800" i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7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s-IS" sz="17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s-IS" sz="17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7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5779" marR="557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i="1" dirty="0">
                          <a:solidFill>
                            <a:schemeClr val="tx1"/>
                          </a:solidFill>
                          <a:effectLst/>
                        </a:rPr>
                        <a:t>and I also know ….</a:t>
                      </a:r>
                      <a:endParaRPr lang="en-US" sz="1800" i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s-IS" sz="1700" baseline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s-IS" sz="1700" baseline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s-IS" sz="1700" baseline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s-IS" sz="1700" baseline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7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5779" marR="557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i="1" dirty="0">
                          <a:solidFill>
                            <a:schemeClr val="tx1"/>
                          </a:solidFill>
                          <a:effectLst/>
                        </a:rPr>
                        <a:t>and I also know ….</a:t>
                      </a:r>
                      <a:endParaRPr lang="en-US" sz="1800" i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7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7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5779" marR="557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11551" y="553548"/>
            <a:ext cx="1059933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9</a:t>
            </a:r>
          </a:p>
          <a:p>
            <a:pPr algn="ctr"/>
            <a:r>
              <a:rPr lang="en-US" sz="5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4</a:t>
            </a:r>
            <a:endParaRPr lang="en-US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algn="ctr"/>
            <a:r>
              <a:rPr lang="en-US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6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76223" y="6102058"/>
            <a:ext cx="767777" cy="755942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17" name="Triangle 16">
            <a:extLst>
              <a:ext uri="{FF2B5EF4-FFF2-40B4-BE49-F238E27FC236}">
                <a16:creationId xmlns:a16="http://schemas.microsoft.com/office/drawing/2014/main" xmlns="" id="{A5E807CD-1C54-E947-A3C3-4C60A4E47EFD}"/>
              </a:ext>
            </a:extLst>
          </p:cNvPr>
          <p:cNvSpPr/>
          <p:nvPr/>
        </p:nvSpPr>
        <p:spPr>
          <a:xfrm>
            <a:off x="333684" y="1936885"/>
            <a:ext cx="2094075" cy="1835388"/>
          </a:xfrm>
          <a:prstGeom prst="triangl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5F927CA6-85A7-6142-AB13-8BEC71E2EEAA}"/>
              </a:ext>
            </a:extLst>
          </p:cNvPr>
          <p:cNvSpPr txBox="1"/>
          <p:nvPr/>
        </p:nvSpPr>
        <p:spPr>
          <a:xfrm>
            <a:off x="850754" y="2226225"/>
            <a:ext cx="1059933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9</a:t>
            </a:r>
          </a:p>
          <a:p>
            <a:pPr algn="ctr"/>
            <a:r>
              <a:rPr lang="en-US" sz="5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54</a:t>
            </a:r>
            <a:endParaRPr lang="en-US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algn="ctr"/>
            <a:r>
              <a:rPr lang="en-US" sz="2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xmlns="" id="{97A5C7E5-E468-6F4A-A1F7-F91F06F7D283}"/>
                  </a:ext>
                </a:extLst>
              </p:cNvPr>
              <p:cNvSpPr txBox="1"/>
              <p:nvPr/>
            </p:nvSpPr>
            <p:spPr>
              <a:xfrm>
                <a:off x="3082417" y="5841396"/>
                <a:ext cx="144534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400" i="0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GB" sz="1400" b="0" i="0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1400" i="0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US" sz="1400" dirty="0">
                    <a:solidFill>
                      <a:schemeClr val="bg1">
                        <a:lumMod val="65000"/>
                      </a:schemeClr>
                    </a:solidFill>
                    <a:latin typeface="Century Gothic" panose="020B0502020202020204" pitchFamily="34" charset="0"/>
                  </a:rPr>
                  <a:t> Facts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7A5C7E5-E468-6F4A-A1F7-F91F06F7D2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2417" y="5841396"/>
                <a:ext cx="1445342" cy="307777"/>
              </a:xfrm>
              <a:prstGeom prst="rect">
                <a:avLst/>
              </a:prstGeom>
              <a:blipFill>
                <a:blip r:embed="rId3"/>
                <a:stretch>
                  <a:fillRect t="-400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654C5A1-7DF4-2048-9E0A-5544765379D1}"/>
              </a:ext>
            </a:extLst>
          </p:cNvPr>
          <p:cNvSpPr txBox="1"/>
          <p:nvPr/>
        </p:nvSpPr>
        <p:spPr>
          <a:xfrm>
            <a:off x="4832983" y="5841395"/>
            <a:ext cx="23588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Factor Multiple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3C14D0AF-2464-D348-BE5E-935C3350C3FD}"/>
              </a:ext>
            </a:extLst>
          </p:cNvPr>
          <p:cNvSpPr txBox="1"/>
          <p:nvPr/>
        </p:nvSpPr>
        <p:spPr>
          <a:xfrm>
            <a:off x="7318735" y="5834145"/>
            <a:ext cx="23588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Fractions</a:t>
            </a:r>
          </a:p>
        </p:txBody>
      </p:sp>
    </p:spTree>
    <p:extLst>
      <p:ext uri="{BB962C8B-B14F-4D97-AF65-F5344CB8AC3E}">
        <p14:creationId xmlns:p14="http://schemas.microsoft.com/office/powerpoint/2010/main" val="3107598068"/>
      </p:ext>
    </p:extLst>
  </p:cSld>
  <p:clrMapOvr>
    <a:masterClrMapping/>
  </p:clrMapOvr>
  <p:transition spd="slow" advClick="0">
    <p:cover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35301" y="45744"/>
          <a:ext cx="8908015" cy="604683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2859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0810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9190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37940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04683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700" dirty="0">
                          <a:solidFill>
                            <a:schemeClr val="tx1"/>
                          </a:solidFill>
                          <a:effectLst/>
                        </a:rPr>
                        <a:t>If I know ….</a:t>
                      </a:r>
                      <a:endParaRPr lang="en-US" sz="17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7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700" dirty="0">
                        <a:solidFill>
                          <a:schemeClr val="tx1"/>
                        </a:solidFill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700" dirty="0">
                        <a:solidFill>
                          <a:schemeClr val="tx1"/>
                        </a:solidFill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700" dirty="0">
                        <a:solidFill>
                          <a:schemeClr val="tx1"/>
                        </a:solidFill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700" dirty="0">
                        <a:solidFill>
                          <a:schemeClr val="tx1"/>
                        </a:solidFill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700" dirty="0">
                        <a:solidFill>
                          <a:schemeClr val="tx1"/>
                        </a:solidFill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700" dirty="0">
                        <a:solidFill>
                          <a:schemeClr val="tx1"/>
                        </a:solidFill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700" dirty="0">
                          <a:solidFill>
                            <a:schemeClr val="tx1"/>
                          </a:solidFill>
                          <a:effectLst/>
                        </a:rPr>
                        <a:t>  </a:t>
                      </a:r>
                      <a:endParaRPr lang="en-US" sz="17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5779" marR="557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i="1" dirty="0">
                          <a:solidFill>
                            <a:schemeClr val="tx1"/>
                          </a:solidFill>
                          <a:effectLst/>
                        </a:rPr>
                        <a:t>then I also know ….</a:t>
                      </a:r>
                      <a:endParaRPr lang="en-US" sz="1800" i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7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s-IS" sz="17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s-IS" sz="17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1700" dirty="0">
                          <a:solidFill>
                            <a:schemeClr val="tx1"/>
                          </a:solidFill>
                          <a:effectLst/>
                        </a:rPr>
                        <a:t>6 </a:t>
                      </a:r>
                      <a:r>
                        <a:rPr lang="en-GB" sz="1700" dirty="0">
                          <a:solidFill>
                            <a:schemeClr val="tx1"/>
                          </a:solidFill>
                          <a:effectLst/>
                        </a:rPr>
                        <a:t>× </a:t>
                      </a:r>
                      <a:r>
                        <a:rPr lang="is-IS" sz="1700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r>
                        <a:rPr lang="en-GB" sz="1700" dirty="0">
                          <a:solidFill>
                            <a:schemeClr val="tx1"/>
                          </a:solidFill>
                          <a:effectLst/>
                        </a:rPr>
                        <a:t> = </a:t>
                      </a:r>
                      <a:r>
                        <a:rPr lang="is-IS" sz="1700" dirty="0">
                          <a:solidFill>
                            <a:schemeClr val="tx1"/>
                          </a:solidFill>
                          <a:effectLst/>
                        </a:rPr>
                        <a:t>54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7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7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1700" dirty="0">
                          <a:solidFill>
                            <a:schemeClr val="tx1"/>
                          </a:solidFill>
                          <a:effectLst/>
                        </a:rPr>
                        <a:t>9 </a:t>
                      </a:r>
                      <a:r>
                        <a:rPr lang="en-GB" sz="1700" dirty="0">
                          <a:solidFill>
                            <a:schemeClr val="tx1"/>
                          </a:solidFill>
                          <a:effectLst/>
                        </a:rPr>
                        <a:t>× </a:t>
                      </a:r>
                      <a:r>
                        <a:rPr lang="is-IS" sz="1700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r>
                        <a:rPr lang="en-GB" sz="1700" dirty="0">
                          <a:solidFill>
                            <a:schemeClr val="tx1"/>
                          </a:solidFill>
                          <a:effectLst/>
                        </a:rPr>
                        <a:t> = </a:t>
                      </a:r>
                      <a:r>
                        <a:rPr lang="is-IS" sz="1700" dirty="0">
                          <a:solidFill>
                            <a:schemeClr val="tx1"/>
                          </a:solidFill>
                          <a:effectLst/>
                        </a:rPr>
                        <a:t>54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7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7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1700" dirty="0">
                          <a:solidFill>
                            <a:schemeClr val="tx1"/>
                          </a:solidFill>
                          <a:effectLst/>
                        </a:rPr>
                        <a:t>54</a:t>
                      </a:r>
                      <a:r>
                        <a:rPr lang="en-GB" sz="1700" dirty="0">
                          <a:solidFill>
                            <a:schemeClr val="tx1"/>
                          </a:solidFill>
                          <a:effectLst/>
                        </a:rPr>
                        <a:t> ÷ </a:t>
                      </a:r>
                      <a:r>
                        <a:rPr lang="is-IS" sz="1700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r>
                        <a:rPr lang="en-GB" sz="1700" dirty="0">
                          <a:solidFill>
                            <a:schemeClr val="tx1"/>
                          </a:solidFill>
                          <a:effectLst/>
                        </a:rPr>
                        <a:t> = </a:t>
                      </a:r>
                      <a:r>
                        <a:rPr lang="is-IS" sz="1700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7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7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1700" dirty="0">
                          <a:solidFill>
                            <a:schemeClr val="tx1"/>
                          </a:solidFill>
                          <a:effectLst/>
                        </a:rPr>
                        <a:t>54</a:t>
                      </a:r>
                      <a:r>
                        <a:rPr lang="en-GB" sz="1700" dirty="0">
                          <a:solidFill>
                            <a:schemeClr val="tx1"/>
                          </a:solidFill>
                          <a:effectLst/>
                        </a:rPr>
                        <a:t> ÷ </a:t>
                      </a:r>
                      <a:r>
                        <a:rPr lang="is-IS" sz="1700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r>
                        <a:rPr lang="en-GB" sz="1700" dirty="0">
                          <a:solidFill>
                            <a:schemeClr val="tx1"/>
                          </a:solidFill>
                          <a:effectLst/>
                        </a:rPr>
                        <a:t> = </a:t>
                      </a:r>
                      <a:r>
                        <a:rPr lang="is-IS" sz="1700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7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1700" dirty="0">
                          <a:solidFill>
                            <a:schemeClr val="tx1"/>
                          </a:solidFill>
                          <a:effectLst/>
                        </a:rPr>
                        <a:t>54</a:t>
                      </a:r>
                      <a:r>
                        <a:rPr lang="en-GB" sz="1700" dirty="0">
                          <a:solidFill>
                            <a:schemeClr val="tx1"/>
                          </a:solidFill>
                          <a:effectLst/>
                        </a:rPr>
                        <a:t> = </a:t>
                      </a:r>
                      <a:r>
                        <a:rPr lang="is-IS" sz="1700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r>
                        <a:rPr lang="en-GB" sz="1700" dirty="0">
                          <a:solidFill>
                            <a:schemeClr val="tx1"/>
                          </a:solidFill>
                          <a:effectLst/>
                        </a:rPr>
                        <a:t> × </a:t>
                      </a:r>
                      <a:r>
                        <a:rPr lang="is-IS" sz="1700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r>
                        <a:rPr lang="en-GB" sz="17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7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7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1700" dirty="0">
                          <a:solidFill>
                            <a:schemeClr val="tx1"/>
                          </a:solidFill>
                          <a:effectLst/>
                        </a:rPr>
                        <a:t>54</a:t>
                      </a:r>
                      <a:r>
                        <a:rPr lang="en-GB" sz="1700" dirty="0">
                          <a:solidFill>
                            <a:schemeClr val="tx1"/>
                          </a:solidFill>
                          <a:effectLst/>
                        </a:rPr>
                        <a:t> = </a:t>
                      </a:r>
                      <a:r>
                        <a:rPr lang="is-IS" sz="1700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r>
                        <a:rPr lang="en-GB" sz="1700" dirty="0">
                          <a:solidFill>
                            <a:schemeClr val="tx1"/>
                          </a:solidFill>
                          <a:effectLst/>
                        </a:rPr>
                        <a:t> × </a:t>
                      </a:r>
                      <a:r>
                        <a:rPr lang="is-IS" sz="1700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r>
                        <a:rPr lang="en-GB" sz="17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7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7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700" dirty="0">
                          <a:solidFill>
                            <a:schemeClr val="tx1"/>
                          </a:solidFill>
                          <a:effectLst/>
                        </a:rPr>
                        <a:t>6 = </a:t>
                      </a:r>
                      <a:r>
                        <a:rPr lang="is-IS" sz="1700" dirty="0">
                          <a:solidFill>
                            <a:schemeClr val="tx1"/>
                          </a:solidFill>
                          <a:effectLst/>
                        </a:rPr>
                        <a:t>54</a:t>
                      </a:r>
                      <a:r>
                        <a:rPr lang="en-GB" sz="1700" dirty="0">
                          <a:solidFill>
                            <a:schemeClr val="tx1"/>
                          </a:solidFill>
                          <a:effectLst/>
                        </a:rPr>
                        <a:t> ÷ </a:t>
                      </a:r>
                      <a:r>
                        <a:rPr lang="is-IS" sz="1700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7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7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1700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r>
                        <a:rPr lang="en-GB" sz="1700" dirty="0">
                          <a:solidFill>
                            <a:schemeClr val="tx1"/>
                          </a:solidFill>
                          <a:effectLst/>
                        </a:rPr>
                        <a:t> = </a:t>
                      </a:r>
                      <a:r>
                        <a:rPr lang="is-IS" sz="1700" dirty="0">
                          <a:solidFill>
                            <a:schemeClr val="tx1"/>
                          </a:solidFill>
                          <a:effectLst/>
                        </a:rPr>
                        <a:t>54</a:t>
                      </a:r>
                      <a:r>
                        <a:rPr lang="en-GB" sz="1700" dirty="0">
                          <a:solidFill>
                            <a:schemeClr val="tx1"/>
                          </a:solidFill>
                          <a:effectLst/>
                        </a:rPr>
                        <a:t> ÷ </a:t>
                      </a:r>
                      <a:r>
                        <a:rPr lang="is-IS" sz="1700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7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5779" marR="557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i="1" dirty="0">
                          <a:solidFill>
                            <a:schemeClr val="tx1"/>
                          </a:solidFill>
                          <a:effectLst/>
                        </a:rPr>
                        <a:t>and I also know ….</a:t>
                      </a:r>
                      <a:endParaRPr lang="en-US" sz="1800" i="1" dirty="0">
                        <a:solidFill>
                          <a:schemeClr val="tx1"/>
                        </a:solidFill>
                        <a:effectLst/>
                        <a:latin typeface="Cambria Math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s-IS" sz="17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7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700" baseline="0" dirty="0">
                          <a:solidFill>
                            <a:schemeClr val="tx1"/>
                          </a:solidFill>
                          <a:effectLst/>
                        </a:rPr>
                        <a:t>      </a:t>
                      </a:r>
                      <a:endParaRPr lang="en-GB" sz="1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1700" baseline="30000" dirty="0">
                          <a:solidFill>
                            <a:schemeClr val="tx1"/>
                          </a:solidFill>
                          <a:effectLst/>
                        </a:rPr>
                        <a:t>  </a:t>
                      </a:r>
                      <a:r>
                        <a:rPr lang="is-IS" sz="1700" baseline="0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r>
                        <a:rPr lang="en-GB" sz="1700" dirty="0">
                          <a:solidFill>
                            <a:schemeClr val="tx1"/>
                          </a:solidFill>
                          <a:effectLst/>
                        </a:rPr>
                        <a:t> is a factor of </a:t>
                      </a:r>
                      <a:r>
                        <a:rPr lang="is-IS" sz="1700" baseline="0" dirty="0">
                          <a:solidFill>
                            <a:schemeClr val="tx1"/>
                          </a:solidFill>
                          <a:effectLst/>
                        </a:rPr>
                        <a:t>54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7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7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1700" baseline="0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r>
                        <a:rPr lang="en-GB" sz="1700" dirty="0">
                          <a:solidFill>
                            <a:schemeClr val="tx1"/>
                          </a:solidFill>
                          <a:effectLst/>
                        </a:rPr>
                        <a:t> is a factor of </a:t>
                      </a:r>
                      <a:r>
                        <a:rPr lang="is-IS" sz="1700" baseline="0" dirty="0">
                          <a:solidFill>
                            <a:schemeClr val="tx1"/>
                          </a:solidFill>
                          <a:effectLst/>
                        </a:rPr>
                        <a:t>54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7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7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1700" dirty="0">
                          <a:solidFill>
                            <a:schemeClr val="tx1"/>
                          </a:solidFill>
                          <a:effectLst/>
                        </a:rPr>
                        <a:t>54</a:t>
                      </a:r>
                      <a:r>
                        <a:rPr lang="en-GB" sz="1700" dirty="0">
                          <a:solidFill>
                            <a:schemeClr val="tx1"/>
                          </a:solidFill>
                          <a:effectLst/>
                        </a:rPr>
                        <a:t> is a multiple of </a:t>
                      </a:r>
                      <a:r>
                        <a:rPr lang="is-IS" sz="1700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7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7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1700" dirty="0">
                          <a:solidFill>
                            <a:schemeClr val="tx1"/>
                          </a:solidFill>
                          <a:effectLst/>
                        </a:rPr>
                        <a:t>54</a:t>
                      </a:r>
                      <a:r>
                        <a:rPr lang="en-GB" sz="1700" dirty="0">
                          <a:solidFill>
                            <a:schemeClr val="tx1"/>
                          </a:solidFill>
                          <a:effectLst/>
                        </a:rPr>
                        <a:t> is a multiple of </a:t>
                      </a:r>
                      <a:r>
                        <a:rPr lang="is-IS" sz="1700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s-IS" sz="17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1700" dirty="0">
                          <a:solidFill>
                            <a:schemeClr val="tx1"/>
                          </a:solidFill>
                          <a:effectLst/>
                        </a:rPr>
                        <a:t>54</a:t>
                      </a:r>
                      <a:r>
                        <a:rPr lang="en-GB" sz="1700" dirty="0">
                          <a:solidFill>
                            <a:schemeClr val="tx1"/>
                          </a:solidFill>
                          <a:effectLst/>
                        </a:rPr>
                        <a:t> is a common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700" dirty="0">
                          <a:solidFill>
                            <a:schemeClr val="tx1"/>
                          </a:solidFill>
                          <a:effectLst/>
                        </a:rPr>
                        <a:t>multiple of 6 and </a:t>
                      </a:r>
                      <a:r>
                        <a:rPr lang="is-IS" sz="1700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17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700" baseline="-250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5779" marR="557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i="1" dirty="0">
                          <a:solidFill>
                            <a:schemeClr val="tx1"/>
                          </a:solidFill>
                          <a:effectLst/>
                        </a:rPr>
                        <a:t>and I also know ….</a:t>
                      </a:r>
                      <a:endParaRPr lang="en-US" sz="1800" i="1" dirty="0">
                        <a:solidFill>
                          <a:schemeClr val="tx1"/>
                        </a:solidFill>
                        <a:effectLst/>
                        <a:latin typeface="Cambria Math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700" dirty="0">
                        <a:solidFill>
                          <a:schemeClr val="tx1"/>
                        </a:solidFill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55779" marR="557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2" name="Triangle 1"/>
          <p:cNvSpPr/>
          <p:nvPr/>
        </p:nvSpPr>
        <p:spPr>
          <a:xfrm>
            <a:off x="333684" y="1936885"/>
            <a:ext cx="2094075" cy="1835388"/>
          </a:xfrm>
          <a:prstGeom prst="triangl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50754" y="2226225"/>
            <a:ext cx="1059933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9</a:t>
            </a:r>
          </a:p>
          <a:p>
            <a:pPr algn="ctr"/>
            <a:r>
              <a:rPr lang="en-US" sz="5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54</a:t>
            </a:r>
            <a:endParaRPr lang="en-US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algn="ctr"/>
            <a:r>
              <a:rPr lang="en-US" sz="2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6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0308" y="5987846"/>
            <a:ext cx="823860" cy="811161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xmlns="" id="{51850270-4CAC-BE47-9FE5-995BA17C90D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959374" y="794377"/>
          <a:ext cx="998366" cy="5734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97" name="Equation" r:id="rId4" imgW="723900" imgH="419100" progId="Equation.3">
                  <p:embed/>
                </p:oleObj>
              </mc:Choice>
              <mc:Fallback>
                <p:oleObj name="Equation" r:id="rId4" imgW="723900" imgH="419100" progId="Equation.3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xmlns="" id="{51850270-4CAC-BE47-9FE5-995BA17C90D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959374" y="794377"/>
                        <a:ext cx="998366" cy="5734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xmlns="" id="{F5C3439F-4A7D-B541-BF93-B16EE386E86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977264" y="1422688"/>
          <a:ext cx="946150" cy="573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98" name="Equation" r:id="rId6" imgW="685800" imgH="419100" progId="Equation.3">
                  <p:embed/>
                </p:oleObj>
              </mc:Choice>
              <mc:Fallback>
                <p:oleObj name="Equation" r:id="rId6" imgW="685800" imgH="419100" progId="Equation.3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xmlns="" id="{F5C3439F-4A7D-B541-BF93-B16EE386E8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977264" y="1422688"/>
                        <a:ext cx="946150" cy="5730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xmlns="" id="{8C7B711C-70BA-8F4D-8AEC-658CD2F4CA2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955107" y="2063363"/>
          <a:ext cx="666750" cy="573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99" name="Equation" r:id="rId8" imgW="482600" imgH="419100" progId="Equation.3">
                  <p:embed/>
                </p:oleObj>
              </mc:Choice>
              <mc:Fallback>
                <p:oleObj name="Equation" r:id="rId8" imgW="482600" imgH="419100" progId="Equation.3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xmlns="" id="{8C7B711C-70BA-8F4D-8AEC-658CD2F4CA2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955107" y="2063363"/>
                        <a:ext cx="666750" cy="5730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xmlns="" id="{847A71D5-94BB-884F-A3DA-2E031034178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009586" y="2647363"/>
          <a:ext cx="998366" cy="5734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0" name="Equation" r:id="rId10" imgW="723900" imgH="419100" progId="Equation.3">
                  <p:embed/>
                </p:oleObj>
              </mc:Choice>
              <mc:Fallback>
                <p:oleObj name="Equation" r:id="rId10" imgW="723900" imgH="419100" progId="Equation.3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xmlns="" id="{847A71D5-94BB-884F-A3DA-2E031034178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009586" y="2647363"/>
                        <a:ext cx="998366" cy="5734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xmlns="" id="{A758D5BA-4629-6845-A72E-69F7B67C47B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019471" y="3275922"/>
          <a:ext cx="963613" cy="573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1" name="Equation" r:id="rId12" imgW="698500" imgH="419100" progId="Equation.3">
                  <p:embed/>
                </p:oleObj>
              </mc:Choice>
              <mc:Fallback>
                <p:oleObj name="Equation" r:id="rId12" imgW="698500" imgH="419100" progId="Equation.3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xmlns="" id="{A758D5BA-4629-6845-A72E-69F7B67C47B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7019471" y="3275922"/>
                        <a:ext cx="963613" cy="5730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xmlns="" id="{F39F7CC5-98BF-144F-898D-D470B0015E0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005318" y="3916349"/>
          <a:ext cx="666750" cy="573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2" name="Equation" r:id="rId14" imgW="482600" imgH="419100" progId="Equation.3">
                  <p:embed/>
                </p:oleObj>
              </mc:Choice>
              <mc:Fallback>
                <p:oleObj name="Equation" r:id="rId14" imgW="482600" imgH="419100" progId="Equation.3">
                  <p:embed/>
                  <p:pic>
                    <p:nvPicPr>
                      <p:cNvPr id="19" name="Object 18">
                        <a:extLst>
                          <a:ext uri="{FF2B5EF4-FFF2-40B4-BE49-F238E27FC236}">
                            <a16:creationId xmlns:a16="http://schemas.microsoft.com/office/drawing/2014/main" xmlns="" id="{F39F7CC5-98BF-144F-898D-D470B0015E0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7005318" y="3916349"/>
                        <a:ext cx="666750" cy="5730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54297495"/>
      </p:ext>
    </p:extLst>
  </p:cSld>
  <p:clrMapOvr>
    <a:masterClrMapping/>
  </p:clrMapOvr>
  <p:transition spd="slow" advClick="0">
    <p:cover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90C0081-38FF-0E48-9F39-43500E02EA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550" y="19050"/>
            <a:ext cx="8470900" cy="681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023109"/>
      </p:ext>
    </p:extLst>
  </p:cSld>
  <p:clrMapOvr>
    <a:masterClrMapping/>
  </p:clrMapOvr>
  <p:transition spd="slow" advClick="0">
    <p:cover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1FBF6FB5-9036-7E47-B5A6-A2180AF9C0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825527"/>
              </p:ext>
            </p:extLst>
          </p:nvPr>
        </p:nvGraphicFramePr>
        <p:xfrm>
          <a:off x="1181626" y="2"/>
          <a:ext cx="7648060" cy="68565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8870">
                  <a:extLst>
                    <a:ext uri="{9D8B030D-6E8A-4147-A177-3AD203B41FA5}">
                      <a16:colId xmlns:a16="http://schemas.microsoft.com/office/drawing/2014/main" xmlns="" val="2868869734"/>
                    </a:ext>
                  </a:extLst>
                </a:gridCol>
                <a:gridCol w="1812338">
                  <a:extLst>
                    <a:ext uri="{9D8B030D-6E8A-4147-A177-3AD203B41FA5}">
                      <a16:colId xmlns:a16="http://schemas.microsoft.com/office/drawing/2014/main" xmlns="" val="486418805"/>
                    </a:ext>
                  </a:extLst>
                </a:gridCol>
                <a:gridCol w="1926992">
                  <a:extLst>
                    <a:ext uri="{9D8B030D-6E8A-4147-A177-3AD203B41FA5}">
                      <a16:colId xmlns:a16="http://schemas.microsoft.com/office/drawing/2014/main" xmlns="" val="1909669758"/>
                    </a:ext>
                  </a:extLst>
                </a:gridCol>
                <a:gridCol w="2269860">
                  <a:extLst>
                    <a:ext uri="{9D8B030D-6E8A-4147-A177-3AD203B41FA5}">
                      <a16:colId xmlns:a16="http://schemas.microsoft.com/office/drawing/2014/main" xmlns="" val="2420201684"/>
                    </a:ext>
                  </a:extLst>
                </a:gridCol>
              </a:tblGrid>
              <a:tr h="62961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03700156"/>
                  </a:ext>
                </a:extLst>
              </a:tr>
              <a:tr h="34415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   </a:t>
                      </a:r>
                      <a:r>
                        <a:rPr lang="en-US" sz="1400" dirty="0"/>
                        <a:t>2 Questions from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 Questions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 </a:t>
                      </a:r>
                      <a:r>
                        <a:rPr lang="en-US" sz="1600" dirty="0"/>
                        <a:t>8 Questions from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 </a:t>
                      </a:r>
                      <a:r>
                        <a:rPr lang="en-US" sz="1600" dirty="0"/>
                        <a:t>10 Questions from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39632879"/>
                  </a:ext>
                </a:extLst>
              </a:tr>
              <a:tr h="34415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 x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 x 3 =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 x 3 =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 x 6 =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10385330"/>
                  </a:ext>
                </a:extLst>
              </a:tr>
              <a:tr h="34415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 x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 x 4 =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 x 4 =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 x 7 =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72338095"/>
                  </a:ext>
                </a:extLst>
              </a:tr>
              <a:tr h="34415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 x 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 x 5 =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 x 6 =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 x 8 =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37011713"/>
                  </a:ext>
                </a:extLst>
              </a:tr>
              <a:tr h="34415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10 x 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 x 6 =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 x 7 =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 x 9 =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856403"/>
                  </a:ext>
                </a:extLst>
              </a:tr>
              <a:tr h="344159"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 x 7 =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 x 8 =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 x 12 =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67525067"/>
                  </a:ext>
                </a:extLst>
              </a:tr>
              <a:tr h="344159"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 x 8 =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 x 9 =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7 x 7 =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4694123"/>
                  </a:ext>
                </a:extLst>
              </a:tr>
              <a:tr h="344159"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 x 9 =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 x 12 =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7 x 8 =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65119122"/>
                  </a:ext>
                </a:extLst>
              </a:tr>
              <a:tr h="344159"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 x 11 =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 x 4 =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7 x 9 =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84652480"/>
                  </a:ext>
                </a:extLst>
              </a:tr>
              <a:tr h="344159"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 x 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 x 6 =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7 x 12 =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52707824"/>
                  </a:ext>
                </a:extLst>
              </a:tr>
              <a:tr h="344159"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 x 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 x 7 =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8 x 8 =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01410554"/>
                  </a:ext>
                </a:extLst>
              </a:tr>
              <a:tr h="344159"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 x 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 x 8 =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8 x 9 =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89205416"/>
                  </a:ext>
                </a:extLst>
              </a:tr>
              <a:tr h="344159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 x 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 x 9 =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8 x 12 =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65842339"/>
                  </a:ext>
                </a:extLst>
              </a:tr>
              <a:tr h="344159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7 x 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4 x 12 =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9 x 9 =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87134354"/>
                  </a:ext>
                </a:extLst>
              </a:tr>
              <a:tr h="344159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8 x 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9 x 12 =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54505807"/>
                  </a:ext>
                </a:extLst>
              </a:tr>
              <a:tr h="344159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9 x 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11 x 11 =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45149117"/>
                  </a:ext>
                </a:extLst>
              </a:tr>
              <a:tr h="344159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10 x 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11 x 12 =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87414997"/>
                  </a:ext>
                </a:extLst>
              </a:tr>
              <a:tr h="344159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 x 12 =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78673631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F9CA86F-3A50-BE40-BE65-5A62835D0E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4688" y="85133"/>
            <a:ext cx="424556" cy="418012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BB57BD5-BC38-B34B-B7DF-F3CB53E609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04003" y="110342"/>
            <a:ext cx="424556" cy="418012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5390C44-8729-634D-856B-205D5C09C7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17193" y="110342"/>
            <a:ext cx="424556" cy="418012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E193E35-A8DB-2141-9677-A365AFD76C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01483" y="110342"/>
            <a:ext cx="424556" cy="418012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DCE1335-B5BB-6A45-BB35-1681DCE25C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06377" y="110342"/>
            <a:ext cx="424556" cy="418012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2C5522C7-A41C-3E4E-AD4A-AA1050BED9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4628" y="110342"/>
            <a:ext cx="424556" cy="418012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778C8D6F-F91B-6C43-99D8-8869911EA1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89522" y="110342"/>
            <a:ext cx="424556" cy="418012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5966C6AC-B261-A74C-B353-3A0F8FCF4B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80968" y="110342"/>
            <a:ext cx="424556" cy="418012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F3DC4F88-4018-3047-B061-A143BD971C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5862" y="110342"/>
            <a:ext cx="424556" cy="418012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BDFFAF3E-9B0A-CC47-9476-1557CE5E20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97823" y="107313"/>
            <a:ext cx="424556" cy="418012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40208553"/>
      </p:ext>
    </p:extLst>
  </p:cSld>
  <p:clrMapOvr>
    <a:masterClrMapping/>
  </p:clrMapOvr>
  <p:transition spd="slow" advClick="0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B9621BB-63D9-684E-A491-7180F00B47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2935" y="0"/>
            <a:ext cx="1096908" cy="10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xmlns="" id="{3CA27ECF-0672-CB4C-B2A0-B9B215C55C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609600" y="1457910"/>
            <a:ext cx="7772400" cy="2387600"/>
          </a:xfrm>
        </p:spPr>
        <p:txBody>
          <a:bodyPr>
            <a:normAutofit/>
          </a:bodyPr>
          <a:lstStyle/>
          <a:p>
            <a:r>
              <a:rPr lang="en-US" sz="9600" dirty="0">
                <a:latin typeface="Heiti TC Medium" pitchFamily="2" charset="-128"/>
                <a:ea typeface="Heiti TC Medium" pitchFamily="2" charset="-128"/>
              </a:rPr>
              <a:t>10    10 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xmlns="" id="{C673423C-7BA9-644E-B736-DAE24D80957C}"/>
                  </a:ext>
                </a:extLst>
              </p:cNvPr>
              <p:cNvSpPr/>
              <p:nvPr/>
            </p:nvSpPr>
            <p:spPr>
              <a:xfrm>
                <a:off x="2209757" y="2376712"/>
                <a:ext cx="1149674" cy="13234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8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sz="8000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C673423C-7BA9-644E-B736-DAE24D8095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757" y="2376712"/>
                <a:ext cx="1149674" cy="1323439"/>
              </a:xfrm>
              <a:prstGeom prst="rect">
                <a:avLst/>
              </a:prstGeom>
              <a:blipFill>
                <a:blip r:embed="rId3"/>
                <a:stretch>
                  <a:fillRect l="-5435" r="-5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AB17FE3E-5485-BF4B-9FEE-F74F45797272}"/>
              </a:ext>
            </a:extLst>
          </p:cNvPr>
          <p:cNvSpPr/>
          <p:nvPr/>
        </p:nvSpPr>
        <p:spPr>
          <a:xfrm>
            <a:off x="5963713" y="2376712"/>
            <a:ext cx="2296885" cy="123543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329404"/>
      </p:ext>
    </p:extLst>
  </p:cSld>
  <p:clrMapOvr>
    <a:masterClrMapping/>
  </p:clrMapOvr>
  <p:transition spd="slow" advClick="0" advTm="4000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0D4DCA54-239A-B545-850D-AC0DADACCE63}"/>
              </a:ext>
            </a:extLst>
          </p:cNvPr>
          <p:cNvGrpSpPr/>
          <p:nvPr/>
        </p:nvGrpSpPr>
        <p:grpSpPr>
          <a:xfrm>
            <a:off x="162935" y="0"/>
            <a:ext cx="8893956" cy="6665820"/>
            <a:chOff x="162935" y="0"/>
            <a:chExt cx="8893956" cy="666582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4734F0E8-D4E0-B24E-B72A-17E36924A1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59983" y="5585820"/>
              <a:ext cx="1096908" cy="108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BB9621BB-63D9-684E-A491-7180F00B47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935" y="0"/>
              <a:ext cx="1096908" cy="1080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xmlns="" id="{3CA27ECF-0672-CB4C-B2A0-B9B215C55C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609600" y="1457910"/>
            <a:ext cx="7772400" cy="2387600"/>
          </a:xfrm>
        </p:spPr>
        <p:txBody>
          <a:bodyPr>
            <a:normAutofit/>
          </a:bodyPr>
          <a:lstStyle/>
          <a:p>
            <a:r>
              <a:rPr lang="en-US" sz="9600" dirty="0">
                <a:latin typeface="Heiti TC Medium" pitchFamily="2" charset="-128"/>
                <a:ea typeface="Heiti TC Medium" pitchFamily="2" charset="-128"/>
              </a:rPr>
              <a:t>5    3 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xmlns="" id="{C673423C-7BA9-644E-B736-DAE24D80957C}"/>
                  </a:ext>
                </a:extLst>
              </p:cNvPr>
              <p:cNvSpPr/>
              <p:nvPr/>
            </p:nvSpPr>
            <p:spPr>
              <a:xfrm>
                <a:off x="2209757" y="2376712"/>
                <a:ext cx="1149674" cy="13234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8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sz="8000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C673423C-7BA9-644E-B736-DAE24D8095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757" y="2376712"/>
                <a:ext cx="1149674" cy="1323439"/>
              </a:xfrm>
              <a:prstGeom prst="rect">
                <a:avLst/>
              </a:prstGeom>
              <a:blipFill>
                <a:blip r:embed="rId3"/>
                <a:stretch>
                  <a:fillRect l="-5435" r="-5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AB17FE3E-5485-BF4B-9FEE-F74F45797272}"/>
              </a:ext>
            </a:extLst>
          </p:cNvPr>
          <p:cNvSpPr/>
          <p:nvPr/>
        </p:nvSpPr>
        <p:spPr>
          <a:xfrm>
            <a:off x="5619157" y="2376712"/>
            <a:ext cx="2296885" cy="123543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781323"/>
      </p:ext>
    </p:extLst>
  </p:cSld>
  <p:clrMapOvr>
    <a:masterClrMapping/>
  </p:clrMapOvr>
  <p:transition spd="slow" advClick="0" advTm="4000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0D4DCA54-239A-B545-850D-AC0DADACCE63}"/>
              </a:ext>
            </a:extLst>
          </p:cNvPr>
          <p:cNvGrpSpPr/>
          <p:nvPr/>
        </p:nvGrpSpPr>
        <p:grpSpPr>
          <a:xfrm>
            <a:off x="162935" y="0"/>
            <a:ext cx="8893956" cy="6665820"/>
            <a:chOff x="162935" y="0"/>
            <a:chExt cx="8893956" cy="666582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4734F0E8-D4E0-B24E-B72A-17E36924A1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59983" y="5585820"/>
              <a:ext cx="1096908" cy="108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BB9621BB-63D9-684E-A491-7180F00B47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935" y="0"/>
              <a:ext cx="1096908" cy="1080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xmlns="" id="{3CA27ECF-0672-CB4C-B2A0-B9B215C55C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609600" y="1457910"/>
            <a:ext cx="7772400" cy="2387600"/>
          </a:xfrm>
        </p:spPr>
        <p:txBody>
          <a:bodyPr>
            <a:normAutofit/>
          </a:bodyPr>
          <a:lstStyle/>
          <a:p>
            <a:r>
              <a:rPr lang="en-US" sz="9600" dirty="0">
                <a:latin typeface="Heiti TC Medium" pitchFamily="2" charset="-128"/>
                <a:ea typeface="Heiti TC Medium" pitchFamily="2" charset="-128"/>
              </a:rPr>
              <a:t>7    5 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xmlns="" id="{C673423C-7BA9-644E-B736-DAE24D80957C}"/>
                  </a:ext>
                </a:extLst>
              </p:cNvPr>
              <p:cNvSpPr/>
              <p:nvPr/>
            </p:nvSpPr>
            <p:spPr>
              <a:xfrm>
                <a:off x="2209757" y="2376712"/>
                <a:ext cx="1149674" cy="13234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8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sz="8000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C673423C-7BA9-644E-B736-DAE24D8095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757" y="2376712"/>
                <a:ext cx="1149674" cy="1323439"/>
              </a:xfrm>
              <a:prstGeom prst="rect">
                <a:avLst/>
              </a:prstGeom>
              <a:blipFill>
                <a:blip r:embed="rId3"/>
                <a:stretch>
                  <a:fillRect l="-5435" r="-5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AB17FE3E-5485-BF4B-9FEE-F74F45797272}"/>
              </a:ext>
            </a:extLst>
          </p:cNvPr>
          <p:cNvSpPr/>
          <p:nvPr/>
        </p:nvSpPr>
        <p:spPr>
          <a:xfrm>
            <a:off x="5619157" y="2376712"/>
            <a:ext cx="2296885" cy="123543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956222"/>
      </p:ext>
    </p:extLst>
  </p:cSld>
  <p:clrMapOvr>
    <a:masterClrMapping/>
  </p:clrMapOvr>
  <p:transition spd="slow" advClick="0" advTm="4000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0D4DCA54-239A-B545-850D-AC0DADACCE63}"/>
              </a:ext>
            </a:extLst>
          </p:cNvPr>
          <p:cNvGrpSpPr/>
          <p:nvPr/>
        </p:nvGrpSpPr>
        <p:grpSpPr>
          <a:xfrm>
            <a:off x="162935" y="0"/>
            <a:ext cx="8893956" cy="6665820"/>
            <a:chOff x="162935" y="0"/>
            <a:chExt cx="8893956" cy="666582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4734F0E8-D4E0-B24E-B72A-17E36924A1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59983" y="5585820"/>
              <a:ext cx="1096908" cy="108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BB9621BB-63D9-684E-A491-7180F00B47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935" y="0"/>
              <a:ext cx="1096908" cy="1080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xmlns="" id="{3CA27ECF-0672-CB4C-B2A0-B9B215C55C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609600" y="1457910"/>
            <a:ext cx="7772400" cy="2387600"/>
          </a:xfrm>
        </p:spPr>
        <p:txBody>
          <a:bodyPr>
            <a:normAutofit/>
          </a:bodyPr>
          <a:lstStyle/>
          <a:p>
            <a:r>
              <a:rPr lang="en-US" sz="9600" dirty="0">
                <a:latin typeface="Heiti TC Medium" pitchFamily="2" charset="-128"/>
                <a:ea typeface="Heiti TC Medium" pitchFamily="2" charset="-128"/>
              </a:rPr>
              <a:t>6    11 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xmlns="" id="{C673423C-7BA9-644E-B736-DAE24D80957C}"/>
                  </a:ext>
                </a:extLst>
              </p:cNvPr>
              <p:cNvSpPr/>
              <p:nvPr/>
            </p:nvSpPr>
            <p:spPr>
              <a:xfrm>
                <a:off x="2063985" y="2376712"/>
                <a:ext cx="1149674" cy="13234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8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sz="8000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C673423C-7BA9-644E-B736-DAE24D8095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3985" y="2376712"/>
                <a:ext cx="1149674" cy="1323439"/>
              </a:xfrm>
              <a:prstGeom prst="rect">
                <a:avLst/>
              </a:prstGeom>
              <a:blipFill>
                <a:blip r:embed="rId3"/>
                <a:stretch>
                  <a:fillRect l="-6593" r="-54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AB17FE3E-5485-BF4B-9FEE-F74F45797272}"/>
              </a:ext>
            </a:extLst>
          </p:cNvPr>
          <p:cNvSpPr/>
          <p:nvPr/>
        </p:nvSpPr>
        <p:spPr>
          <a:xfrm>
            <a:off x="5619157" y="2376712"/>
            <a:ext cx="2296885" cy="123543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0282024"/>
      </p:ext>
    </p:extLst>
  </p:cSld>
  <p:clrMapOvr>
    <a:masterClrMapping/>
  </p:clrMapOvr>
  <p:transition spd="slow" advClick="0" advTm="4000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0D4DCA54-239A-B545-850D-AC0DADACCE63}"/>
              </a:ext>
            </a:extLst>
          </p:cNvPr>
          <p:cNvGrpSpPr/>
          <p:nvPr/>
        </p:nvGrpSpPr>
        <p:grpSpPr>
          <a:xfrm>
            <a:off x="162935" y="0"/>
            <a:ext cx="8893956" cy="6665820"/>
            <a:chOff x="162935" y="0"/>
            <a:chExt cx="8893956" cy="666582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4734F0E8-D4E0-B24E-B72A-17E36924A1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59983" y="5585820"/>
              <a:ext cx="1096908" cy="108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BB9621BB-63D9-684E-A491-7180F00B47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935" y="0"/>
              <a:ext cx="1096908" cy="1080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xmlns="" id="{3CA27ECF-0672-CB4C-B2A0-B9B215C55C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609600" y="1457910"/>
            <a:ext cx="7772400" cy="2387600"/>
          </a:xfrm>
        </p:spPr>
        <p:txBody>
          <a:bodyPr>
            <a:normAutofit/>
          </a:bodyPr>
          <a:lstStyle/>
          <a:p>
            <a:r>
              <a:rPr lang="en-US" sz="9600" dirty="0">
                <a:latin typeface="Heiti TC Medium" pitchFamily="2" charset="-128"/>
                <a:ea typeface="Heiti TC Medium" pitchFamily="2" charset="-128"/>
              </a:rPr>
              <a:t>5    5 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xmlns="" id="{C673423C-7BA9-644E-B736-DAE24D80957C}"/>
                  </a:ext>
                </a:extLst>
              </p:cNvPr>
              <p:cNvSpPr/>
              <p:nvPr/>
            </p:nvSpPr>
            <p:spPr>
              <a:xfrm>
                <a:off x="2209757" y="2376712"/>
                <a:ext cx="1375698" cy="13234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8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8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8000" dirty="0"/>
                  <a:t> </a:t>
                </a: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C673423C-7BA9-644E-B736-DAE24D8095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757" y="2376712"/>
                <a:ext cx="1375698" cy="1323439"/>
              </a:xfrm>
              <a:prstGeom prst="rect">
                <a:avLst/>
              </a:prstGeom>
              <a:blipFill>
                <a:blip r:embed="rId3"/>
                <a:stretch>
                  <a:fillRect l="-29358" t="-2857" b="-304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AB17FE3E-5485-BF4B-9FEE-F74F45797272}"/>
              </a:ext>
            </a:extLst>
          </p:cNvPr>
          <p:cNvSpPr/>
          <p:nvPr/>
        </p:nvSpPr>
        <p:spPr>
          <a:xfrm>
            <a:off x="5619157" y="2376712"/>
            <a:ext cx="2296885" cy="123543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6936001"/>
      </p:ext>
    </p:extLst>
  </p:cSld>
  <p:clrMapOvr>
    <a:masterClrMapping/>
  </p:clrMapOvr>
  <p:transition spd="slow" advClick="0" advTm="4000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0D4DCA54-239A-B545-850D-AC0DADACCE63}"/>
              </a:ext>
            </a:extLst>
          </p:cNvPr>
          <p:cNvGrpSpPr/>
          <p:nvPr/>
        </p:nvGrpSpPr>
        <p:grpSpPr>
          <a:xfrm>
            <a:off x="162935" y="0"/>
            <a:ext cx="8893956" cy="6665820"/>
            <a:chOff x="162935" y="0"/>
            <a:chExt cx="8893956" cy="666582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4734F0E8-D4E0-B24E-B72A-17E36924A1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59983" y="5585820"/>
              <a:ext cx="1096908" cy="108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BB9621BB-63D9-684E-A491-7180F00B47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935" y="0"/>
              <a:ext cx="1096908" cy="1080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xmlns="" id="{3CA27ECF-0672-CB4C-B2A0-B9B215C55C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437324" y="1457910"/>
            <a:ext cx="7772400" cy="2387600"/>
          </a:xfrm>
        </p:spPr>
        <p:txBody>
          <a:bodyPr>
            <a:normAutofit/>
          </a:bodyPr>
          <a:lstStyle/>
          <a:p>
            <a:r>
              <a:rPr lang="en-US" sz="9600" dirty="0">
                <a:latin typeface="Heiti TC Medium" pitchFamily="2" charset="-128"/>
                <a:ea typeface="Heiti TC Medium" pitchFamily="2" charset="-128"/>
              </a:rPr>
              <a:t>5    12 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xmlns="" id="{C673423C-7BA9-644E-B736-DAE24D80957C}"/>
                  </a:ext>
                </a:extLst>
              </p:cNvPr>
              <p:cNvSpPr/>
              <p:nvPr/>
            </p:nvSpPr>
            <p:spPr>
              <a:xfrm>
                <a:off x="2209757" y="2376712"/>
                <a:ext cx="1149674" cy="13234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8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sz="8000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C673423C-7BA9-644E-B736-DAE24D8095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757" y="2376712"/>
                <a:ext cx="1149674" cy="1323439"/>
              </a:xfrm>
              <a:prstGeom prst="rect">
                <a:avLst/>
              </a:prstGeom>
              <a:blipFill>
                <a:blip r:embed="rId3"/>
                <a:stretch>
                  <a:fillRect l="-5435" r="-5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AB17FE3E-5485-BF4B-9FEE-F74F45797272}"/>
              </a:ext>
            </a:extLst>
          </p:cNvPr>
          <p:cNvSpPr/>
          <p:nvPr/>
        </p:nvSpPr>
        <p:spPr>
          <a:xfrm>
            <a:off x="5778181" y="2376712"/>
            <a:ext cx="2296885" cy="123543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871385"/>
      </p:ext>
    </p:extLst>
  </p:cSld>
  <p:clrMapOvr>
    <a:masterClrMapping/>
  </p:clrMapOvr>
  <p:transition spd="slow" advClick="0" advTm="4000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104</TotalTime>
  <Words>548</Words>
  <Application>Microsoft Office PowerPoint</Application>
  <PresentationFormat>On-screen Show (4:3)</PresentationFormat>
  <Paragraphs>338</Paragraphs>
  <Slides>37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9" baseType="lpstr">
      <vt:lpstr>Office Theme</vt:lpstr>
      <vt:lpstr>Equation</vt:lpstr>
      <vt:lpstr>+ Each question will appear for 4 seconds  + Please attempt all questions  </vt:lpstr>
      <vt:lpstr>PowerPoint Presentation</vt:lpstr>
      <vt:lpstr>2    5 =</vt:lpstr>
      <vt:lpstr>10    10 =</vt:lpstr>
      <vt:lpstr>5    3 =</vt:lpstr>
      <vt:lpstr>7    5 =</vt:lpstr>
      <vt:lpstr>6    11 =</vt:lpstr>
      <vt:lpstr>5    5 =</vt:lpstr>
      <vt:lpstr>5    12 =</vt:lpstr>
      <vt:lpstr>3    3 =</vt:lpstr>
      <vt:lpstr>4    4 =</vt:lpstr>
      <vt:lpstr>3    6 =</vt:lpstr>
      <vt:lpstr>8    4 =</vt:lpstr>
      <vt:lpstr>3    12 =</vt:lpstr>
      <vt:lpstr>3    9 =</vt:lpstr>
      <vt:lpstr>4    12 =</vt:lpstr>
      <vt:lpstr>3    8 =</vt:lpstr>
      <vt:lpstr>6    6 =</vt:lpstr>
      <vt:lpstr>8    7 =</vt:lpstr>
      <vt:lpstr>9    6 =</vt:lpstr>
      <vt:lpstr>8    12 =</vt:lpstr>
      <vt:lpstr>6    7 =</vt:lpstr>
      <vt:lpstr>11    11 =</vt:lpstr>
      <vt:lpstr>7    9 =</vt:lpstr>
      <vt:lpstr>9    9 =</vt:lpstr>
      <vt:lpstr>12    12 =</vt:lpstr>
      <vt:lpstr>11    12 =</vt:lpstr>
      <vt:lpstr>Which ones do you know ?   </vt:lpstr>
      <vt:lpstr>PowerPoint Presentation</vt:lpstr>
      <vt:lpstr>PowerPoint Presentation</vt:lpstr>
      <vt:lpstr>Today’s  Factor-Factor-Product 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 Lomax</dc:creator>
  <cp:lastModifiedBy>N Hugginson</cp:lastModifiedBy>
  <cp:revision>50</cp:revision>
  <dcterms:created xsi:type="dcterms:W3CDTF">2020-01-25T22:38:37Z</dcterms:created>
  <dcterms:modified xsi:type="dcterms:W3CDTF">2020-03-01T18:38:53Z</dcterms:modified>
</cp:coreProperties>
</file>