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9" r:id="rId22"/>
    <p:sldId id="280" r:id="rId23"/>
    <p:sldId id="278" r:id="rId24"/>
    <p:sldId id="276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FC80E-E9B1-DA46-B2F2-155ADDA227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956075-ACC2-CF48-B476-71298FF4E97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3BB39-DF25-0446-8C7E-2FC8D641F4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135F68-09CE-9C44-A085-A4EA24E4D035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39039-781C-CD47-A63E-2EB967FDD1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703BC-016E-B04B-A1C6-4357D962BD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1528D4-6B3B-7647-B25E-BFF753DF6DA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05655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86307-B188-0649-8E54-C1AF87521C0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A85A6-E4E7-C247-B16B-53D6F969EA9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8ACC6-586C-8A42-BF24-6E9D10CA8A6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F9E4BE-0718-554D-9C5F-E5808A34C742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DF0DF-780B-C24C-8E44-47DF1F20EE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C9696-1D04-0F43-A8F9-7F18AD4934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F68BF7-7F84-934C-9754-24FFC451ADB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04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CFEBF3-1189-194A-89C5-41CEF46E573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75E3E-CEA6-A44D-98CD-151BB7F9A45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BCD6E-BBBB-4442-9351-F936A0403F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EAFC36-5AFC-3441-9E20-4B75455A00F6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0F1BE-7C0B-1147-90BD-844C7D434B4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1771E-D145-BA4E-88A2-AF84DD05BC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56FD5B-22B5-8840-B09F-7B3700B6C19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3DAB6-CBE0-854C-816E-27F4A17AACE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575D-DBC1-854A-B508-6F5A8BF40B4F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908BE-BA3B-CB41-9C43-06F6D6373E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73C1DF-BD97-DB41-A188-92622DD40B5C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6FC70-86D1-FA43-AD4D-0EB9971EC4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767B5-FA86-4343-BB8E-463B30B718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1F1BB1-00CE-C647-9622-32160C524F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836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A4B7-87E1-D645-8FE4-FD461DE0AB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70E277-F256-4046-AE64-63593E2C48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08FF2-2EE2-6747-A822-B639FB83BC0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0588C-9159-F743-817B-328D997D1635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22C75-0F2E-854F-8BB7-6BCFB4F918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2C6F4-CD01-8D46-A48C-C10CC35B18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4B9594-B8E1-584D-AEAF-C5263C9AB6F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6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845B2-6F4E-E041-B6C6-410A4B4AB1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60D76-2852-2C48-B126-0A596CA47EC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55402-7CB7-8743-B1BF-639B6522C47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6A3217-CC41-2348-A34F-6963ADBC52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D6E4BA-DE64-0946-87DF-AED0CAD1568E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FD6DC-B023-234C-987C-79A88D80FC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BC28C-BE50-2445-9035-735ACEDBA0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6A2D11-D492-3D4A-9871-8D816911AAA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965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CF466-F0C5-7E40-B34E-C0A26097CC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654EE-3F3E-5A4D-B678-B5C786A4499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AA1B7B-AA11-3241-87CF-5605147B525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8388F4-99F4-4B47-991E-D4033930548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270401-DFA7-454E-AEBB-102095DB67A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191716-5358-3F48-AE30-A0641D5DC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BDBFEE-B3C4-0F41-BC88-E5F5B2A2426E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C72F11-CF15-FF44-A44C-86CC065597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D43F6-866D-1F4C-80DF-DB8E6A7C49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89CF66-2B76-DD4A-B373-3FE5B477D89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27162-C6BD-7A45-A753-A343E2D9F94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D58BEC-3030-8147-9D1B-D0793BEB2C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3F8D7C-B702-6042-870C-3D5E72B7BCF4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50B2D8-8C0E-CF4B-A957-6B331A047F3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50EC0-FEB7-764C-8C0A-60CF0EF8E4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5201C7-3D4F-E54E-ABAA-7EE007BD2B0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0D564-56B3-9246-8EC5-309B753E711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EA944A-E675-B946-B5D3-2E333CC0C8A1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AEB80-A1C9-5642-AC33-F93EA2A2EB2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3AEC2E-ED19-1044-8862-BAA4E07972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AE0B77-E262-DF47-AC4B-F4052EC0E35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8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1022-AF96-784C-958B-7560E001B9C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61DFE-D602-2A40-90FD-550AC914581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54143B-72FB-A341-9FD3-21AAC8C0164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537D5-1BC8-844D-980C-5F459D580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997F08-F7BE-3E46-928F-1E01C1C0C762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16A3C-56CA-374F-9DF7-F0C1B831730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5B9B-1800-6740-993D-F680F3A25E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0C855B-BEC2-8D46-9741-E0C3810C454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700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504D9-3D2A-9645-8860-6DE45D41DB3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2EFCE-BB03-044F-A52A-7F3070D69B3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GB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27115-E879-F34A-9438-76CD67045FA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D97DCA-E7D3-4440-A3BA-77D9628995A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8F3E37-9232-D24E-9652-7CC30127D23C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05E200-CCE9-1A42-ABAA-BF2DE4246A0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DA80D-8BDD-8645-AC64-DF19E27145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E9A5DD-5BEB-5547-964C-491CFAEE133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06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801D96-7E25-A54E-A415-4A131C2053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F458F-74FD-F34A-BC87-AC66E8A1C17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006E9-8493-FA4E-836E-D78315B262A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488F400-30B9-C148-8E9F-3085F4AC2218}" type="datetime1">
              <a:rPr lang="en-GB"/>
              <a:pPr lvl="0"/>
              <a:t>08/04/2020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65518-A981-6647-98D3-E137720EDD6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1C94D-A4A3-2648-996C-40CE34E8637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DC8EA0D-935C-0341-8A1D-ED40663B6A23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0485D-DE4E-BB44-84A4-AC52B243382C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US" b="1">
                <a:latin typeface="Sassoon Primary" pitchFamily="50"/>
              </a:rPr>
              <a:t>Money</a:t>
            </a:r>
            <a:endParaRPr lang="en-GB" b="1">
              <a:latin typeface="Sassoon Primary" pitchFamily="5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328C-362F-2047-AC4E-9F5FBBC63EA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EF9F517-E12F-2945-8EF7-1266EFD5984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55577" y="1265675"/>
            <a:ext cx="7704853" cy="43674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81C-F01F-D14C-B04F-0F28C6E9F6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Combine 10p, 20p and 50p coins to make different totals </a:t>
            </a:r>
            <a:br>
              <a:rPr lang="en-GB" sz="2000" b="1" u="sng">
                <a:latin typeface="Sassoon Primary" pitchFamily="50"/>
              </a:rPr>
            </a:br>
            <a:r>
              <a:rPr lang="en-GB" b="1" u="sng">
                <a:latin typeface="Sassoon Primary" pitchFamily="50"/>
              </a:rPr>
              <a:t>Do it</a:t>
            </a:r>
            <a:endParaRPr lang="en-GB" sz="2000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ACBDFC-D286-B047-B0EE-5593FECBBBD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7586" y="1473171"/>
            <a:ext cx="8092275" cy="5360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76DF-AD30-8544-87B2-E39CBF80EAF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EF3CB20-2B6C-9541-8D50-22A6D210F7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75658" y="1246455"/>
            <a:ext cx="6467514" cy="4558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83FC-D88B-6E45-A333-979E120E30C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 dirty="0">
                <a:latin typeface="Sassoon Primary" pitchFamily="50"/>
              </a:rPr>
              <a:t>Explore it</a:t>
            </a:r>
            <a:endParaRPr lang="en-GB" b="1" u="sng" dirty="0">
              <a:latin typeface="Sassoon Primary" pitchFamily="5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325C4-02B1-294C-8295-DC42F68421F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400" dirty="0">
                <a:latin typeface="Sassoon Primary" pitchFamily="50"/>
              </a:rPr>
              <a:t>Always, sometimes, never true</a:t>
            </a:r>
          </a:p>
          <a:p>
            <a:pPr marL="0" lvl="0" indent="0">
              <a:buNone/>
            </a:pPr>
            <a:r>
              <a:rPr lang="en-US" sz="4400" dirty="0">
                <a:latin typeface="Sassoon Primary" pitchFamily="50"/>
              </a:rPr>
              <a:t>You can make      0p using one or two coins.</a:t>
            </a:r>
          </a:p>
          <a:p>
            <a:pPr marL="0" lvl="0" indent="0">
              <a:buNone/>
            </a:pPr>
            <a:endParaRPr lang="en-GB" sz="4400" dirty="0">
              <a:latin typeface="Sassoon Primary" pitchFamily="5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853540-6EDD-9949-90D8-064F72EBF0F3}"/>
              </a:ext>
            </a:extLst>
          </p:cNvPr>
          <p:cNvSpPr/>
          <p:nvPr/>
        </p:nvSpPr>
        <p:spPr>
          <a:xfrm>
            <a:off x="827586" y="5013179"/>
            <a:ext cx="7560844" cy="584777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0" i="0" u="none" strike="noStrike" kern="1200" cap="none" spc="0" baseline="0">
                <a:solidFill>
                  <a:srgbClr val="000000"/>
                </a:solidFill>
                <a:uFillTx/>
                <a:latin typeface="Sassoon Primary" pitchFamily="50"/>
              </a:rPr>
              <a:t> </a:t>
            </a:r>
            <a:endParaRPr lang="en-GB" sz="3200" b="0" i="0" u="none" strike="noStrike" kern="1200" cap="none" spc="0" baseline="0">
              <a:solidFill>
                <a:srgbClr val="000000"/>
              </a:solidFill>
              <a:uFillTx/>
              <a:latin typeface="Sassoon Primary" pitchFamily="5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7D6500-481E-BB46-B561-F2CCADC7A982}"/>
              </a:ext>
            </a:extLst>
          </p:cNvPr>
          <p:cNvSpPr/>
          <p:nvPr/>
        </p:nvSpPr>
        <p:spPr>
          <a:xfrm>
            <a:off x="3762703" y="2354317"/>
            <a:ext cx="609600" cy="809297"/>
          </a:xfrm>
          <a:prstGeom prst="rect">
            <a:avLst/>
          </a:prstGeom>
          <a:noFill/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DE651-C7EE-7A40-87A2-8A2D9A2774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Find the sum of different amounts of pence</a:t>
            </a:r>
            <a:br>
              <a:rPr lang="en-US" sz="20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 sz="2000" b="1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9757BC-B751-414A-9D43-BF35EA668A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19667" y="1383295"/>
            <a:ext cx="6901315" cy="47820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0EABD-0AE4-C846-BC41-19CCD01D668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275721-180C-4C4F-8E93-0041C02085A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90083" y="1441679"/>
            <a:ext cx="5901747" cy="43602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774A-1C62-1F43-8FFF-A8AA905C5F1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AA5C8EC-C3F8-B845-808C-A541D20DE6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19667" y="1058189"/>
            <a:ext cx="6449473" cy="517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11C6-FF5E-A04F-9E55-281669DA7CF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Find different combinations of coins that equal the same amounts of money</a:t>
            </a:r>
            <a:br>
              <a:rPr lang="en-US" sz="20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 sz="2000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EED91F0-94EE-8E4E-A830-128C161BCB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99595" y="1682020"/>
            <a:ext cx="5942987" cy="2827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60635-D39E-0943-AB2B-776813BEC6F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4BE3B72-808F-1549-AD42-6FF741EE8A7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59631" y="1190091"/>
            <a:ext cx="6180722" cy="46871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46FA2-9C7E-9240-B85E-7BC14207CF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79EFD86-DF62-F94D-A070-D293575AE2A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95532" y="1286432"/>
            <a:ext cx="8445471" cy="47348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9B38-ACAB-3748-91F5-78B85BFDE39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Combine £1, £2, £5, £10 and use the symbols for pounds (£)</a:t>
            </a:r>
            <a:br>
              <a:rPr lang="en-US" sz="20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4987CF2-5D79-DA44-92CC-009DA0F685B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3568" y="1500329"/>
            <a:ext cx="7953378" cy="45209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D2ADB-6338-0240-AE96-4B6F160B9A7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Calculate change from 50p</a:t>
            </a:r>
            <a:br>
              <a:rPr lang="en-US" sz="20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 sz="2000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B12C68-DB8E-8144-BFA7-FA695C73D0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3568" y="1328467"/>
            <a:ext cx="8020687" cy="4332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6E95-CBC3-2149-9D4A-FB41B677272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8DE9CAB9-B269-3641-A539-B393D86F6D5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75658" y="1155737"/>
            <a:ext cx="6529136" cy="4793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E63F-0EC3-4348-BF3D-8FFF44153A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4EFB10B-ABA7-AC4C-8D72-ADA3BD132D1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87622" y="1188308"/>
            <a:ext cx="6768754" cy="53381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43E7-5ACE-3C44-BFF0-606EB37C6C2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Calculate change from £1</a:t>
            </a:r>
            <a:br>
              <a:rPr lang="en-US" sz="20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 sz="2000" b="1" u="sng">
              <a:latin typeface="Sassoon Primary" pitchFamily="50"/>
            </a:endParaRP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42786DA-71D9-7E42-BBBC-B23CFBED12DA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en-US"/>
          </a:p>
          <a:p>
            <a:pPr lvl="0"/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5D3D218-7356-2E44-8D19-CA9592DADD7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03649" y="1443718"/>
            <a:ext cx="7535268" cy="4721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ECCD-A47E-D64D-992D-80127C06CFF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DCBED73-0A71-D446-8451-EDCBB9B2FD2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75658" y="1221784"/>
            <a:ext cx="6934901" cy="4943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D882F-DB87-7442-BCE2-A44BC460E7B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7644816-27EE-6941-9CD8-8123C2503CC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9550" y="1317138"/>
            <a:ext cx="7938747" cy="4776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82D37-C9CF-214A-9F4E-9F7A083F1B2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B69A6-A85E-4C46-BC1C-AB057E1CFDB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000">
                <a:latin typeface="Sassoon Primary" pitchFamily="50"/>
                <a:cs typeface="Segoe UI Semibold" pitchFamily="34"/>
              </a:rPr>
              <a:t>Coco thinks that if she has £1 and £2 and £5 she has two notes and a coin.</a:t>
            </a:r>
          </a:p>
          <a:p>
            <a:pPr marL="0" lvl="0" indent="0">
              <a:buNone/>
            </a:pPr>
            <a:r>
              <a:rPr lang="en-US" sz="4000">
                <a:latin typeface="Sassoon Primary" pitchFamily="50"/>
                <a:cs typeface="Segoe UI Semibold" pitchFamily="34"/>
              </a:rPr>
              <a:t>Do you agree with her? Give your reasons.</a:t>
            </a:r>
            <a:endParaRPr lang="en-GB" sz="4000">
              <a:latin typeface="Sassoon Primary" pitchFamily="50"/>
              <a:cs typeface="Segoe UI Semibold" pitchFamily="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630D-78F5-D94C-8518-C82514E33C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0D92D65-4B1A-C24F-986B-2F450D57AF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27586" y="1270887"/>
            <a:ext cx="7492520" cy="50384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EE3B6-C892-264E-9013-28F2D694CF1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200" b="1" u="sng">
                <a:latin typeface="Sassoon Primary" pitchFamily="50"/>
              </a:rPr>
              <a:t>LI: Find the sum of different amounts of pounds</a:t>
            </a:r>
            <a:br>
              <a:rPr lang="en-US" sz="2200" b="1" u="sng">
                <a:latin typeface="Sassoon Primary" pitchFamily="50"/>
              </a:rPr>
            </a:br>
            <a:r>
              <a:rPr lang="en-US" b="1" u="sng">
                <a:latin typeface="Sassoon Primary" pitchFamily="50"/>
              </a:rPr>
              <a:t>Do it</a:t>
            </a:r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E704F26-1A34-2B47-927F-7ABB6B41B3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03649" y="1342522"/>
            <a:ext cx="6882222" cy="4606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39321-31E9-B941-84D1-7F575170D1E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EB67F5-6BBD-4F4D-8159-9D5DC5CC85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19667" y="1231404"/>
            <a:ext cx="5951207" cy="44298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44BF8-01C7-E240-9D3E-616E3D75761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Explore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F27891-9470-364B-B12E-1F28C03FF2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23730" y="1228030"/>
            <a:ext cx="5331829" cy="47932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5D17-8DBC-8748-BF86-AB783DB1368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sz="2000" b="1" u="sng">
                <a:latin typeface="Sassoon Primary" pitchFamily="50"/>
              </a:rPr>
              <a:t>LI: Combine 1p, 2p, 5p coins to make different totals</a:t>
            </a:r>
            <a:br>
              <a:rPr lang="en-US" sz="2000" b="1" u="sng">
                <a:latin typeface="Sassoon Primary" pitchFamily="50"/>
              </a:rPr>
            </a:br>
            <a:r>
              <a:rPr lang="en-US" sz="4000" b="1" u="sng">
                <a:latin typeface="Sassoon Primary" pitchFamily="50"/>
              </a:rPr>
              <a:t>Do it</a:t>
            </a:r>
            <a:endParaRPr lang="en-GB" sz="2000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1033214-F2E4-7C46-9611-C7FF0F0305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91676" y="1520702"/>
            <a:ext cx="6793022" cy="4500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3A255-3D62-EF48-90C9-1CE7C8159F0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0"/>
          <a:lstStyle/>
          <a:p>
            <a:pPr lvl="0" algn="l"/>
            <a:r>
              <a:rPr lang="en-US" b="1" u="sng">
                <a:latin typeface="Sassoon Primary" pitchFamily="50"/>
              </a:rPr>
              <a:t>Twist it</a:t>
            </a:r>
            <a:endParaRPr lang="en-GB" b="1" u="sng">
              <a:latin typeface="Sassoon Primary" pitchFamily="5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C7C6710-1732-374F-94A5-2B341A9113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75658" y="1179914"/>
            <a:ext cx="6566041" cy="47693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200</Words>
  <Application>Microsoft Macintosh PowerPoint</Application>
  <PresentationFormat>On-screen Show (4:3)</PresentationFormat>
  <Paragraphs>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Sassoon Primary</vt:lpstr>
      <vt:lpstr>Office Theme</vt:lpstr>
      <vt:lpstr>Money</vt:lpstr>
      <vt:lpstr>LI: Combine £1, £2, £5, £10 and use the symbols for pounds (£) Do it</vt:lpstr>
      <vt:lpstr>Twist it</vt:lpstr>
      <vt:lpstr>Explore it</vt:lpstr>
      <vt:lpstr>LI: Find the sum of different amounts of pounds Do it</vt:lpstr>
      <vt:lpstr>Twist it</vt:lpstr>
      <vt:lpstr>Explore it</vt:lpstr>
      <vt:lpstr>LI: Combine 1p, 2p, 5p coins to make different totals Do it</vt:lpstr>
      <vt:lpstr>Twist it</vt:lpstr>
      <vt:lpstr>Explore it</vt:lpstr>
      <vt:lpstr>LI: Combine 10p, 20p and 50p coins to make different totals  Do it</vt:lpstr>
      <vt:lpstr>Twist it</vt:lpstr>
      <vt:lpstr>Explore it</vt:lpstr>
      <vt:lpstr>LI: Find the sum of different amounts of pence Do it</vt:lpstr>
      <vt:lpstr>Twist it</vt:lpstr>
      <vt:lpstr>Explore it</vt:lpstr>
      <vt:lpstr>LI: Find different combinations of coins that equal the same amounts of money Do it</vt:lpstr>
      <vt:lpstr>Twist it</vt:lpstr>
      <vt:lpstr>Explore it</vt:lpstr>
      <vt:lpstr>LI: Calculate change from 50p Do it</vt:lpstr>
      <vt:lpstr>Twist it</vt:lpstr>
      <vt:lpstr>Explore it</vt:lpstr>
      <vt:lpstr>LI: Calculate change from £1 Do it</vt:lpstr>
      <vt:lpstr>Twist it</vt:lpstr>
      <vt:lpstr>Explore 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</dc:title>
  <dc:creator>N Hugginson</dc:creator>
  <cp:lastModifiedBy>Dawks Dawks(014841)</cp:lastModifiedBy>
  <cp:revision>11</cp:revision>
  <dcterms:created xsi:type="dcterms:W3CDTF">2020-03-16T20:30:37Z</dcterms:created>
  <dcterms:modified xsi:type="dcterms:W3CDTF">2020-04-08T10:54:23Z</dcterms:modified>
</cp:coreProperties>
</file>