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EC3FE-D5DB-4B41-B402-A4B5F72EF68E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7C83-50C7-4717-8EBA-F97404BE02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7C83-50C7-4717-8EBA-F97404BE020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AD648-9822-40A8-8961-5E0DC93AE8C2}" type="datetimeFigureOut">
              <a:rPr lang="en-GB" smtClean="0"/>
              <a:pPr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7C82A-B127-40FC-B93D-13F84145A14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KzXZfv9anp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Interpreting Pie </a:t>
            </a:r>
            <a:r>
              <a:rPr lang="en-GB" dirty="0" smtClean="0"/>
              <a:t>Charts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any of the links don’t work:</a:t>
            </a:r>
          </a:p>
          <a:p>
            <a:pPr marL="342900" indent="-342900">
              <a:buAutoNum type="arabicParenR"/>
            </a:pPr>
            <a:r>
              <a:rPr lang="en-GB" dirty="0" smtClean="0"/>
              <a:t>Right click on the image and go to open hyperlink</a:t>
            </a:r>
          </a:p>
          <a:p>
            <a:pPr marL="342900" indent="-342900">
              <a:buAutoNum type="arabicParenR"/>
            </a:pPr>
            <a:r>
              <a:rPr lang="en-GB" dirty="0" smtClean="0"/>
              <a:t>Copy the address and paste it into the address bar on the internet</a:t>
            </a:r>
          </a:p>
          <a:p>
            <a:pPr marL="342900" indent="-342900">
              <a:buAutoNum type="arabicParenR"/>
            </a:pPr>
            <a:r>
              <a:rPr lang="en-GB" dirty="0" smtClean="0"/>
              <a:t>Google it!  We’ve included the image so you will be able to find it more easily.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27633" r="481"/>
          <a:stretch>
            <a:fillRect/>
          </a:stretch>
        </p:blipFill>
        <p:spPr bwMode="auto">
          <a:xfrm>
            <a:off x="237677" y="2708920"/>
            <a:ext cx="865480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1520" y="260648"/>
            <a:ext cx="366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EXPLORE IT!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1760" y="1484784"/>
            <a:ext cx="4291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Ice Cream Pie!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366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EXPLORE IT!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960440" cy="552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366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EXPLORE IT!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960440" cy="552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412776"/>
            <a:ext cx="2664296" cy="379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712968" cy="1209377"/>
          </a:xfrm>
        </p:spPr>
        <p:txBody>
          <a:bodyPr>
            <a:normAutofit/>
          </a:bodyPr>
          <a:lstStyle/>
          <a:p>
            <a:r>
              <a:rPr lang="en-GB" u="sng" dirty="0" smtClean="0"/>
              <a:t>Presenting and Measuring Data</a:t>
            </a:r>
            <a:br>
              <a:rPr lang="en-GB" u="sng" dirty="0" smtClean="0"/>
            </a:br>
            <a:r>
              <a:rPr lang="en-GB" sz="1600" i="1" dirty="0" smtClean="0"/>
              <a:t>Important vocabulary to learn for the week!  Click to check you know the definition.</a:t>
            </a:r>
            <a:endParaRPr lang="en-GB" sz="1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352928" cy="1752600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Data  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Information that has been collected by counting or measuring. 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Scale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Points on the axis with equal intervals.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Axis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A graph has </a:t>
            </a:r>
            <a:r>
              <a:rPr lang="en-GB" sz="1400" dirty="0">
                <a:solidFill>
                  <a:schemeClr val="tx1"/>
                </a:solidFill>
              </a:rPr>
              <a:t>two perpendicular </a:t>
            </a:r>
            <a:r>
              <a:rPr lang="en-GB" sz="1400" dirty="0" smtClean="0">
                <a:solidFill>
                  <a:schemeClr val="tx1"/>
                </a:solidFill>
              </a:rPr>
              <a:t>lines (lines at right angles). </a:t>
            </a:r>
            <a:r>
              <a:rPr lang="en-GB" sz="1400" dirty="0">
                <a:solidFill>
                  <a:schemeClr val="tx1"/>
                </a:solidFill>
              </a:rPr>
              <a:t>The horizontal </a:t>
            </a:r>
            <a:r>
              <a:rPr lang="en-GB" sz="1400" b="1" dirty="0">
                <a:solidFill>
                  <a:schemeClr val="tx1"/>
                </a:solidFill>
              </a:rPr>
              <a:t>axis</a:t>
            </a:r>
            <a:r>
              <a:rPr lang="en-GB" sz="1400" dirty="0">
                <a:solidFill>
                  <a:schemeClr val="tx1"/>
                </a:solidFill>
              </a:rPr>
              <a:t> is called the x-</a:t>
            </a:r>
            <a:r>
              <a:rPr lang="en-GB" sz="1400" b="1" dirty="0">
                <a:solidFill>
                  <a:schemeClr val="tx1"/>
                </a:solidFill>
              </a:rPr>
              <a:t>axis</a:t>
            </a:r>
            <a:r>
              <a:rPr lang="en-GB" sz="1400" dirty="0">
                <a:solidFill>
                  <a:schemeClr val="tx1"/>
                </a:solidFill>
              </a:rPr>
              <a:t>. The vertical </a:t>
            </a:r>
            <a:r>
              <a:rPr lang="en-GB" sz="1400" b="1" dirty="0">
                <a:solidFill>
                  <a:schemeClr val="tx1"/>
                </a:solidFill>
              </a:rPr>
              <a:t>axis</a:t>
            </a:r>
            <a:r>
              <a:rPr lang="en-GB" sz="1400" dirty="0">
                <a:solidFill>
                  <a:schemeClr val="tx1"/>
                </a:solidFill>
              </a:rPr>
              <a:t> is called the y-</a:t>
            </a:r>
            <a:r>
              <a:rPr lang="en-GB" sz="1400" b="1" dirty="0">
                <a:solidFill>
                  <a:schemeClr val="tx1"/>
                </a:solidFill>
              </a:rPr>
              <a:t>axis</a:t>
            </a:r>
            <a:r>
              <a:rPr lang="en-GB" sz="1400" dirty="0">
                <a:solidFill>
                  <a:schemeClr val="tx1"/>
                </a:solidFill>
              </a:rPr>
              <a:t>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Graph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 diagram showing data.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Frequency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The number of times an event occurs.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Line graph 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 graph where straight lines join points together to show the data.  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Average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Loosely means an ordinary or typical value.  There are 3 types of average that we learn about: </a:t>
            </a:r>
            <a:r>
              <a:rPr lang="en-GB" sz="1400" u="sng" dirty="0" smtClean="0">
                <a:solidFill>
                  <a:schemeClr val="tx1"/>
                </a:solidFill>
              </a:rPr>
              <a:t>mean, median and mode</a:t>
            </a:r>
            <a:r>
              <a:rPr lang="en-GB" sz="1400" dirty="0" smtClean="0">
                <a:solidFill>
                  <a:schemeClr val="tx1"/>
                </a:solidFill>
              </a:rPr>
              <a:t>.  When just the word average is used, it refers to the mean.</a:t>
            </a:r>
          </a:p>
          <a:p>
            <a:r>
              <a:rPr lang="en-GB" sz="1400" b="1" dirty="0" smtClean="0">
                <a:solidFill>
                  <a:srgbClr val="FF0000"/>
                </a:solidFill>
              </a:rPr>
              <a:t>Mean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The sum of a set of numbers, or quantities, divided by the number of terms in the set. Example: The arithmetic mean of 5, 6, 14, 15 and 45 is (5 + 6 + 14 + 15 + 45) ÷ 5 i.e. 17.</a:t>
            </a:r>
          </a:p>
          <a:p>
            <a:r>
              <a:rPr lang="en-GB" sz="1400" b="1" dirty="0" smtClean="0">
                <a:solidFill>
                  <a:srgbClr val="FF0000"/>
                </a:solidFill>
              </a:rPr>
              <a:t>Pie Chart</a:t>
            </a:r>
          </a:p>
          <a:p>
            <a:r>
              <a:rPr lang="en-GB" sz="1400" dirty="0" smtClean="0">
                <a:solidFill>
                  <a:schemeClr val="tx1"/>
                </a:solidFill>
              </a:rPr>
              <a:t>Also known as pie graph. A form of presentation of data. Within a circle, sectors like ‘slices of a pie’ represent the quantities involved.</a:t>
            </a:r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Pie Charts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20952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on the picture to go to the video.</a:t>
            </a:r>
          </a:p>
          <a:p>
            <a:r>
              <a:rPr lang="en-GB" dirty="0" smtClean="0"/>
              <a:t>This was the clearest video we could find to explain pie charts.  Please remember that we call them PIE CHARTS but the teacher in the video calls them circle graphs!</a:t>
            </a:r>
            <a:endParaRPr lang="en-GB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074923"/>
            <a:ext cx="7416824" cy="4234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3093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Reading circle graphs (pie charts) tutorial -</a:t>
            </a:r>
            <a:r>
              <a:rPr lang="en-GB" dirty="0" smtClean="0">
                <a:hlinkClick r:id="rId2"/>
              </a:rPr>
              <a:t>https://www.youtube.com/watch?v=KzXZfv9anpU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1999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IT!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484784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the lesson 4 folder there is a PDF document called Pie Charts.  Choose </a:t>
            </a:r>
            <a:r>
              <a:rPr lang="en-GB" u="sng" dirty="0" smtClean="0"/>
              <a:t>one</a:t>
            </a:r>
            <a:r>
              <a:rPr lang="en-GB" dirty="0" smtClean="0"/>
              <a:t> of the </a:t>
            </a:r>
            <a:r>
              <a:rPr lang="en-GB" u="sng" dirty="0" smtClean="0"/>
              <a:t>pages of questions</a:t>
            </a:r>
            <a:r>
              <a:rPr lang="en-GB" dirty="0" smtClean="0"/>
              <a:t> (pages 1-4) from this document and complete it (if you also want to fill in your own one on page 5, you can do that after).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answers are at the bottom of </a:t>
            </a:r>
            <a:r>
              <a:rPr lang="en-GB" smtClean="0"/>
              <a:t>the document (pages 6 &amp; 7) </a:t>
            </a:r>
            <a:r>
              <a:rPr lang="en-GB" dirty="0" smtClean="0"/>
              <a:t>for you to check your work.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914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TWIST IT!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3888432" cy="46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652120" y="28529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Click for answer...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914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TWIST IT!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3888432" cy="46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132856"/>
            <a:ext cx="2232248" cy="262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020272" y="4077072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2914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TWIST IT!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3888432" cy="46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132856"/>
            <a:ext cx="2232248" cy="262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020272" y="4077072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48064" y="4869160"/>
            <a:ext cx="3376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192 people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888432" cy="4343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1520" y="260648"/>
            <a:ext cx="2914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TWIST IT!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2120" y="28529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Click for answer...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888432" cy="4343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1520" y="260648"/>
            <a:ext cx="2914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TWIST IT!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60648"/>
            <a:ext cx="2088232" cy="63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264</Words>
  <Application>Microsoft Office PowerPoint</Application>
  <PresentationFormat>On-screen Show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Interpreting Pie Charts</vt:lpstr>
      <vt:lpstr>Presenting and Measuring Data Important vocabulary to learn for the week!  Click to check you know the definition.</vt:lpstr>
      <vt:lpstr>Interpreting Pie Charts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Kendal</dc:creator>
  <cp:lastModifiedBy>Kevin Kendal</cp:lastModifiedBy>
  <cp:revision>9</cp:revision>
  <dcterms:created xsi:type="dcterms:W3CDTF">2020-03-27T14:36:14Z</dcterms:created>
  <dcterms:modified xsi:type="dcterms:W3CDTF">2020-04-05T12:50:33Z</dcterms:modified>
</cp:coreProperties>
</file>