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4" r:id="rId4"/>
    <p:sldId id="259" r:id="rId5"/>
    <p:sldId id="260" r:id="rId6"/>
    <p:sldId id="261" r:id="rId7"/>
    <p:sldId id="262" r:id="rId8"/>
    <p:sldId id="263" r:id="rId9"/>
    <p:sldId id="258"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my\Documents\Google%20Drive\PGCE%20at%20Oxford\Lesson%20Planning\9%20E3\Data%20Handling%20and%20Presentation\Favourite%20Quality%20Street%20Question%20Resul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GB"/>
  <c:chart>
    <c:plotArea>
      <c:layout/>
      <c:pieChart>
        <c:varyColors val="1"/>
        <c:ser>
          <c:idx val="0"/>
          <c:order val="0"/>
          <c:dPt>
            <c:idx val="0"/>
            <c:spPr>
              <a:solidFill>
                <a:srgbClr val="FF0066"/>
              </a:solidFill>
            </c:spPr>
          </c:dPt>
          <c:dPt>
            <c:idx val="1"/>
            <c:spPr>
              <a:solidFill>
                <a:srgbClr val="FFC000"/>
              </a:solidFill>
            </c:spPr>
          </c:dPt>
          <c:dPt>
            <c:idx val="2"/>
            <c:spPr>
              <a:solidFill>
                <a:srgbClr val="7030A0"/>
              </a:solidFill>
              <a:ln>
                <a:noFill/>
              </a:ln>
            </c:spPr>
          </c:dPt>
          <c:dPt>
            <c:idx val="3"/>
            <c:spPr>
              <a:solidFill>
                <a:srgbClr val="00FF00"/>
              </a:solidFill>
            </c:spPr>
          </c:dPt>
          <c:dPt>
            <c:idx val="4"/>
            <c:spPr>
              <a:solidFill>
                <a:schemeClr val="bg2">
                  <a:lumMod val="50000"/>
                </a:schemeClr>
              </a:solidFill>
            </c:spPr>
          </c:dPt>
          <c:cat>
            <c:strRef>
              <c:f>Sheet1!$A$2:$A$6</c:f>
              <c:strCache>
                <c:ptCount val="5"/>
                <c:pt idx="0">
                  <c:v>Strawberry cream</c:v>
                </c:pt>
                <c:pt idx="1">
                  <c:v>Orange cream</c:v>
                </c:pt>
                <c:pt idx="2">
                  <c:v>Purple hazelnut</c:v>
                </c:pt>
                <c:pt idx="3">
                  <c:v>Green triangle</c:v>
                </c:pt>
                <c:pt idx="4">
                  <c:v>Toffee</c:v>
                </c:pt>
              </c:strCache>
            </c:strRef>
          </c:cat>
          <c:val>
            <c:numRef>
              <c:f>Sheet1!$B$2:$B$6</c:f>
              <c:numCache>
                <c:formatCode>General</c:formatCode>
                <c:ptCount val="5"/>
                <c:pt idx="0">
                  <c:v>5</c:v>
                </c:pt>
                <c:pt idx="1">
                  <c:v>3</c:v>
                </c:pt>
                <c:pt idx="2">
                  <c:v>6</c:v>
                </c:pt>
                <c:pt idx="3">
                  <c:v>2</c:v>
                </c:pt>
                <c:pt idx="4">
                  <c:v>2</c:v>
                </c:pt>
              </c:numCache>
            </c:numRef>
          </c:val>
        </c:ser>
        <c:firstSliceAng val="0"/>
      </c:pieChart>
    </c:plotArea>
    <c:legend>
      <c:legendPos val="r"/>
      <c:layout>
        <c:manualLayout>
          <c:xMode val="edge"/>
          <c:yMode val="edge"/>
          <c:x val="0.64497265966754214"/>
          <c:y val="0.18422535724701092"/>
          <c:w val="0.33836067366579248"/>
          <c:h val="0.68247484689413884"/>
        </c:manualLayout>
      </c:layout>
      <c:txPr>
        <a:bodyPr/>
        <a:lstStyle/>
        <a:p>
          <a:pPr>
            <a:defRPr sz="1400"/>
          </a:pPr>
          <a:endParaRPr lang="en-US"/>
        </a:p>
      </c:txPr>
    </c:legend>
    <c:plotVisOnly val="1"/>
    <c:dispBlanksAs val="zero"/>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95CFC0-6180-48A1-806C-3E1F4EEAA4D3}" type="datetimeFigureOut">
              <a:rPr lang="en-GB" smtClean="0"/>
              <a:pPr/>
              <a:t>05/04/2020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9E2B4A-0390-4FF7-A427-C5367CEA8399}"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2917C83-50C7-4717-8EBA-F97404BE0203}" type="slidenum">
              <a:rPr lang="en-GB" smtClean="0"/>
              <a:pPr/>
              <a:t>2</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F6C7B07F-B0F5-4012-AF05-3CD992B45D1A}" type="slidenum">
              <a:rPr lang="en-US" altLang="en-US" sz="1200">
                <a:solidFill>
                  <a:srgbClr val="000000"/>
                </a:solidFill>
              </a:rPr>
              <a:pPr algn="r" eaLnBrk="1" hangingPunct="1"/>
              <a:t>6</a:t>
            </a:fld>
            <a:endParaRPr lang="en-US" altLang="en-US" sz="1200">
              <a:solidFill>
                <a:srgbClr val="000000"/>
              </a:solidFill>
            </a:endParaRPr>
          </a:p>
        </p:txBody>
      </p:sp>
      <p:sp>
        <p:nvSpPr>
          <p:cNvPr id="113667" name="Rectangle 2"/>
          <p:cNvSpPr>
            <a:spLocks noGrp="1" noRot="1" noChangeAspect="1" noChangeArrowheads="1" noTextEdit="1"/>
          </p:cNvSpPr>
          <p:nvPr>
            <p:ph type="sldImg"/>
          </p:nvPr>
        </p:nvSpPr>
        <p:spPr>
          <a:ln/>
        </p:spPr>
      </p:sp>
      <p:sp>
        <p:nvSpPr>
          <p:cNvPr id="11366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F2AF47E9-9708-49E8-8BDB-242C33B6B398}" type="slidenum">
              <a:rPr lang="en-US" altLang="en-US" sz="1200">
                <a:solidFill>
                  <a:srgbClr val="000000"/>
                </a:solidFill>
              </a:rPr>
              <a:pPr algn="r" eaLnBrk="1" hangingPunct="1"/>
              <a:t>7</a:t>
            </a:fld>
            <a:endParaRPr lang="en-US" altLang="en-US" sz="1200">
              <a:solidFill>
                <a:srgbClr val="000000"/>
              </a:solidFill>
            </a:endParaRPr>
          </a:p>
        </p:txBody>
      </p:sp>
      <p:sp>
        <p:nvSpPr>
          <p:cNvPr id="114691" name="Rectangle 2"/>
          <p:cNvSpPr>
            <a:spLocks noGrp="1" noRot="1" noChangeAspect="1" noChangeArrowheads="1" noTextEdit="1"/>
          </p:cNvSpPr>
          <p:nvPr>
            <p:ph type="sldImg"/>
          </p:nvPr>
        </p:nvSpPr>
        <p:spPr>
          <a:ln/>
        </p:spPr>
      </p:sp>
      <p:sp>
        <p:nvSpPr>
          <p:cNvPr id="11469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231650F5-BE64-494B-B65F-BC4044A5C484}" type="slidenum">
              <a:rPr lang="en-US" altLang="en-US" sz="1200">
                <a:solidFill>
                  <a:srgbClr val="000000"/>
                </a:solidFill>
              </a:rPr>
              <a:pPr algn="r" eaLnBrk="1" hangingPunct="1"/>
              <a:t>8</a:t>
            </a:fld>
            <a:endParaRPr lang="en-US" altLang="en-US" sz="1200">
              <a:solidFill>
                <a:srgbClr val="000000"/>
              </a:solidFill>
            </a:endParaRPr>
          </a:p>
        </p:txBody>
      </p:sp>
      <p:sp>
        <p:nvSpPr>
          <p:cNvPr id="115715" name="Rectangle 2"/>
          <p:cNvSpPr>
            <a:spLocks noGrp="1" noRot="1" noChangeAspect="1" noChangeArrowheads="1" noTextEdit="1"/>
          </p:cNvSpPr>
          <p:nvPr>
            <p:ph type="sldImg"/>
          </p:nvPr>
        </p:nvSpPr>
        <p:spPr>
          <a:ln/>
        </p:spPr>
      </p:sp>
      <p:sp>
        <p:nvSpPr>
          <p:cNvPr id="11571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26CB2E0-314E-427D-B7E9-3FE16906B691}" type="datetimeFigureOut">
              <a:rPr lang="en-GB" smtClean="0"/>
              <a:pPr/>
              <a:t>05/04/2020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C95444-CF84-4FF0-A6C7-AB1762D767A5}"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26CB2E0-314E-427D-B7E9-3FE16906B691}" type="datetimeFigureOut">
              <a:rPr lang="en-GB" smtClean="0"/>
              <a:pPr/>
              <a:t>05/04/2020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C95444-CF84-4FF0-A6C7-AB1762D767A5}"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26CB2E0-314E-427D-B7E9-3FE16906B691}" type="datetimeFigureOut">
              <a:rPr lang="en-GB" smtClean="0"/>
              <a:pPr/>
              <a:t>05/04/2020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C95444-CF84-4FF0-A6C7-AB1762D767A5}"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26CB2E0-314E-427D-B7E9-3FE16906B691}" type="datetimeFigureOut">
              <a:rPr lang="en-GB" smtClean="0"/>
              <a:pPr/>
              <a:t>05/04/2020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C95444-CF84-4FF0-A6C7-AB1762D767A5}"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6CB2E0-314E-427D-B7E9-3FE16906B691}" type="datetimeFigureOut">
              <a:rPr lang="en-GB" smtClean="0"/>
              <a:pPr/>
              <a:t>05/04/2020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C95444-CF84-4FF0-A6C7-AB1762D767A5}"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26CB2E0-314E-427D-B7E9-3FE16906B691}" type="datetimeFigureOut">
              <a:rPr lang="en-GB" smtClean="0"/>
              <a:pPr/>
              <a:t>05/04/2020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DC95444-CF84-4FF0-A6C7-AB1762D767A5}"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26CB2E0-314E-427D-B7E9-3FE16906B691}" type="datetimeFigureOut">
              <a:rPr lang="en-GB" smtClean="0"/>
              <a:pPr/>
              <a:t>05/04/2020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DC95444-CF84-4FF0-A6C7-AB1762D767A5}"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26CB2E0-314E-427D-B7E9-3FE16906B691}" type="datetimeFigureOut">
              <a:rPr lang="en-GB" smtClean="0"/>
              <a:pPr/>
              <a:t>05/04/2020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DC95444-CF84-4FF0-A6C7-AB1762D767A5}"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6CB2E0-314E-427D-B7E9-3FE16906B691}" type="datetimeFigureOut">
              <a:rPr lang="en-GB" smtClean="0"/>
              <a:pPr/>
              <a:t>05/04/2020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DC95444-CF84-4FF0-A6C7-AB1762D767A5}"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6CB2E0-314E-427D-B7E9-3FE16906B691}" type="datetimeFigureOut">
              <a:rPr lang="en-GB" smtClean="0"/>
              <a:pPr/>
              <a:t>05/04/2020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DC95444-CF84-4FF0-A6C7-AB1762D767A5}"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6CB2E0-314E-427D-B7E9-3FE16906B691}" type="datetimeFigureOut">
              <a:rPr lang="en-GB" smtClean="0"/>
              <a:pPr/>
              <a:t>05/04/2020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DC95444-CF84-4FF0-A6C7-AB1762D767A5}"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6CB2E0-314E-427D-B7E9-3FE16906B691}" type="datetimeFigureOut">
              <a:rPr lang="en-GB" smtClean="0"/>
              <a:pPr/>
              <a:t>05/04/2020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C95444-CF84-4FF0-A6C7-AB1762D767A5}"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s://nces.ed.gov/nceskids/graphing/Classic/pie.asp" TargetMode="External"/><Relationship Id="rId1" Type="http://schemas.openxmlformats.org/officeDocument/2006/relationships/slideLayout" Target="../slideLayouts/slideLayout7.xml"/><Relationship Id="rId4" Type="http://schemas.openxmlformats.org/officeDocument/2006/relationships/image" Target="../media/image18.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youtube.com/watch?v=p_nPxTRuLxo"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6.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9.png"/><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9.png"/><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Drawing Pie Charts</a:t>
            </a:r>
            <a:endParaRPr lang="en-GB" dirty="0"/>
          </a:p>
        </p:txBody>
      </p:sp>
      <p:sp>
        <p:nvSpPr>
          <p:cNvPr id="3" name="Subtitle 2"/>
          <p:cNvSpPr>
            <a:spLocks noGrp="1"/>
          </p:cNvSpPr>
          <p:nvPr>
            <p:ph type="subTitle" idx="1"/>
          </p:nvPr>
        </p:nvSpPr>
        <p:spPr/>
        <p:txBody>
          <a:bodyPr/>
          <a:lstStyle/>
          <a:p>
            <a:endParaRPr lang="en-GB"/>
          </a:p>
        </p:txBody>
      </p:sp>
      <p:sp>
        <p:nvSpPr>
          <p:cNvPr id="4" name="TextBox 3"/>
          <p:cNvSpPr txBox="1"/>
          <p:nvPr/>
        </p:nvSpPr>
        <p:spPr>
          <a:xfrm>
            <a:off x="323528" y="5301208"/>
            <a:ext cx="8208912" cy="1477328"/>
          </a:xfrm>
          <a:prstGeom prst="rect">
            <a:avLst/>
          </a:prstGeom>
          <a:noFill/>
        </p:spPr>
        <p:txBody>
          <a:bodyPr wrap="square" rtlCol="0">
            <a:spAutoFit/>
          </a:bodyPr>
          <a:lstStyle/>
          <a:p>
            <a:r>
              <a:rPr lang="en-GB" dirty="0" smtClean="0"/>
              <a:t>If any of the links don’t work:</a:t>
            </a:r>
          </a:p>
          <a:p>
            <a:pPr marL="342900" indent="-342900">
              <a:buAutoNum type="arabicParenR"/>
            </a:pPr>
            <a:r>
              <a:rPr lang="en-GB" dirty="0" smtClean="0"/>
              <a:t>Right click on the image and go to open hyperlink</a:t>
            </a:r>
          </a:p>
          <a:p>
            <a:pPr marL="342900" indent="-342900">
              <a:buAutoNum type="arabicParenR"/>
            </a:pPr>
            <a:r>
              <a:rPr lang="en-GB" dirty="0" smtClean="0"/>
              <a:t>Copy the address and paste it into the address bar on the internet</a:t>
            </a:r>
          </a:p>
          <a:p>
            <a:pPr marL="342900" indent="-342900">
              <a:buAutoNum type="arabicParenR"/>
            </a:pPr>
            <a:r>
              <a:rPr lang="en-GB" dirty="0" smtClean="0"/>
              <a:t>Google it!  We’ve included the image so you will be able to find it more easily.</a:t>
            </a:r>
          </a:p>
          <a:p>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hlinkClick r:id="rId2"/>
          </p:cNvPr>
          <p:cNvPicPr>
            <a:picLocks noChangeAspect="1" noChangeArrowheads="1"/>
          </p:cNvPicPr>
          <p:nvPr/>
        </p:nvPicPr>
        <p:blipFill>
          <a:blip r:embed="rId3" cstate="print"/>
          <a:srcRect/>
          <a:stretch>
            <a:fillRect/>
          </a:stretch>
        </p:blipFill>
        <p:spPr bwMode="auto">
          <a:xfrm>
            <a:off x="323528" y="332656"/>
            <a:ext cx="3168352" cy="2058973"/>
          </a:xfrm>
          <a:prstGeom prst="rect">
            <a:avLst/>
          </a:prstGeom>
          <a:noFill/>
          <a:ln w="9525">
            <a:noFill/>
            <a:miter lim="800000"/>
            <a:headEnd/>
            <a:tailEnd/>
          </a:ln>
        </p:spPr>
      </p:pic>
      <p:sp>
        <p:nvSpPr>
          <p:cNvPr id="5" name="TextBox 4"/>
          <p:cNvSpPr txBox="1"/>
          <p:nvPr/>
        </p:nvSpPr>
        <p:spPr>
          <a:xfrm>
            <a:off x="3635896" y="260648"/>
            <a:ext cx="5328592" cy="646331"/>
          </a:xfrm>
          <a:prstGeom prst="rect">
            <a:avLst/>
          </a:prstGeom>
          <a:noFill/>
        </p:spPr>
        <p:txBody>
          <a:bodyPr wrap="square" rtlCol="0">
            <a:spAutoFit/>
          </a:bodyPr>
          <a:lstStyle/>
          <a:p>
            <a:r>
              <a:rPr lang="en-GB" dirty="0" smtClean="0"/>
              <a:t>Kids Zone Create a Graph - </a:t>
            </a:r>
            <a:r>
              <a:rPr lang="en-GB" dirty="0" smtClean="0">
                <a:hlinkClick r:id="rId2"/>
              </a:rPr>
              <a:t>https://nces.ed.gov/nceskids/graphing/Classic/pie.asp</a:t>
            </a:r>
            <a:endParaRPr lang="en-GB" dirty="0"/>
          </a:p>
        </p:txBody>
      </p:sp>
      <p:cxnSp>
        <p:nvCxnSpPr>
          <p:cNvPr id="9" name="Straight Arrow Connector 8"/>
          <p:cNvCxnSpPr/>
          <p:nvPr/>
        </p:nvCxnSpPr>
        <p:spPr>
          <a:xfrm flipH="1">
            <a:off x="2483768" y="1628800"/>
            <a:ext cx="2376264"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004048" y="1484784"/>
            <a:ext cx="1512168" cy="369332"/>
          </a:xfrm>
          <a:prstGeom prst="rect">
            <a:avLst/>
          </a:prstGeom>
          <a:noFill/>
        </p:spPr>
        <p:txBody>
          <a:bodyPr wrap="square" rtlCol="0">
            <a:spAutoFit/>
          </a:bodyPr>
          <a:lstStyle/>
          <a:p>
            <a:r>
              <a:rPr lang="en-GB" dirty="0" smtClean="0"/>
              <a:t>Click here!</a:t>
            </a:r>
            <a:endParaRPr lang="en-GB" dirty="0"/>
          </a:p>
        </p:txBody>
      </p:sp>
      <p:pic>
        <p:nvPicPr>
          <p:cNvPr id="2051" name="Picture 3"/>
          <p:cNvPicPr>
            <a:picLocks noChangeAspect="1" noChangeArrowheads="1"/>
          </p:cNvPicPr>
          <p:nvPr/>
        </p:nvPicPr>
        <p:blipFill>
          <a:blip r:embed="rId4" cstate="print"/>
          <a:srcRect/>
          <a:stretch>
            <a:fillRect/>
          </a:stretch>
        </p:blipFill>
        <p:spPr bwMode="auto">
          <a:xfrm>
            <a:off x="1403648" y="2476500"/>
            <a:ext cx="6467475" cy="4381500"/>
          </a:xfrm>
          <a:prstGeom prst="rect">
            <a:avLst/>
          </a:prstGeom>
          <a:noFill/>
          <a:ln w="9525">
            <a:noFill/>
            <a:miter lim="800000"/>
            <a:headEnd/>
            <a:tailEnd/>
          </a:ln>
        </p:spPr>
      </p:pic>
      <p:sp>
        <p:nvSpPr>
          <p:cNvPr id="12" name="TextBox 11"/>
          <p:cNvSpPr txBox="1"/>
          <p:nvPr/>
        </p:nvSpPr>
        <p:spPr>
          <a:xfrm>
            <a:off x="6948264" y="4149080"/>
            <a:ext cx="1944216" cy="646331"/>
          </a:xfrm>
          <a:prstGeom prst="rect">
            <a:avLst/>
          </a:prstGeom>
          <a:noFill/>
        </p:spPr>
        <p:txBody>
          <a:bodyPr wrap="square" rtlCol="0">
            <a:spAutoFit/>
          </a:bodyPr>
          <a:lstStyle/>
          <a:p>
            <a:r>
              <a:rPr lang="en-GB" dirty="0" smtClean="0"/>
              <a:t>For example: pies, subjects or pets</a:t>
            </a:r>
            <a:endParaRPr lang="en-GB" dirty="0"/>
          </a:p>
        </p:txBody>
      </p:sp>
      <p:sp>
        <p:nvSpPr>
          <p:cNvPr id="13" name="TextBox 12"/>
          <p:cNvSpPr txBox="1"/>
          <p:nvPr/>
        </p:nvSpPr>
        <p:spPr>
          <a:xfrm>
            <a:off x="7308304" y="5445224"/>
            <a:ext cx="1656184" cy="646331"/>
          </a:xfrm>
          <a:prstGeom prst="rect">
            <a:avLst/>
          </a:prstGeom>
          <a:noFill/>
        </p:spPr>
        <p:txBody>
          <a:bodyPr wrap="square" rtlCol="0">
            <a:spAutoFit/>
          </a:bodyPr>
          <a:lstStyle/>
          <a:p>
            <a:r>
              <a:rPr lang="en-GB" dirty="0" smtClean="0"/>
              <a:t>How many people chose it</a:t>
            </a:r>
            <a:endParaRPr lang="en-GB" dirty="0"/>
          </a:p>
        </p:txBody>
      </p:sp>
      <p:sp>
        <p:nvSpPr>
          <p:cNvPr id="14" name="TextBox 13"/>
          <p:cNvSpPr txBox="1"/>
          <p:nvPr/>
        </p:nvSpPr>
        <p:spPr>
          <a:xfrm>
            <a:off x="251520" y="3717032"/>
            <a:ext cx="1584176" cy="1477328"/>
          </a:xfrm>
          <a:prstGeom prst="rect">
            <a:avLst/>
          </a:prstGeom>
          <a:noFill/>
        </p:spPr>
        <p:txBody>
          <a:bodyPr wrap="square" rtlCol="0">
            <a:spAutoFit/>
          </a:bodyPr>
          <a:lstStyle/>
          <a:p>
            <a:r>
              <a:rPr lang="en-GB" dirty="0" smtClean="0"/>
              <a:t>List the choices.  For example: cats, dogs, rabbits etc</a:t>
            </a:r>
            <a:endParaRPr lang="en-GB" dirty="0"/>
          </a:p>
        </p:txBody>
      </p:sp>
      <p:cxnSp>
        <p:nvCxnSpPr>
          <p:cNvPr id="16" name="Straight Arrow Connector 15"/>
          <p:cNvCxnSpPr/>
          <p:nvPr/>
        </p:nvCxnSpPr>
        <p:spPr>
          <a:xfrm>
            <a:off x="1691680" y="4797152"/>
            <a:ext cx="1584176"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a:off x="4716016" y="4725144"/>
            <a:ext cx="2952328"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flipV="1">
            <a:off x="5364088" y="5517232"/>
            <a:ext cx="2160240"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8712968" cy="1209377"/>
          </a:xfrm>
        </p:spPr>
        <p:txBody>
          <a:bodyPr>
            <a:normAutofit/>
          </a:bodyPr>
          <a:lstStyle/>
          <a:p>
            <a:r>
              <a:rPr lang="en-GB" u="sng" dirty="0" smtClean="0"/>
              <a:t>Presenting and Measuring Data</a:t>
            </a:r>
            <a:br>
              <a:rPr lang="en-GB" u="sng" dirty="0" smtClean="0"/>
            </a:br>
            <a:r>
              <a:rPr lang="en-GB" sz="1600" i="1" dirty="0" smtClean="0"/>
              <a:t>Important vocabulary to learn for the week!  Click to check you know the definition.</a:t>
            </a:r>
            <a:endParaRPr lang="en-GB" sz="1600" i="1" dirty="0"/>
          </a:p>
        </p:txBody>
      </p:sp>
      <p:sp>
        <p:nvSpPr>
          <p:cNvPr id="3" name="Subtitle 2"/>
          <p:cNvSpPr>
            <a:spLocks noGrp="1"/>
          </p:cNvSpPr>
          <p:nvPr>
            <p:ph type="subTitle" idx="1"/>
          </p:nvPr>
        </p:nvSpPr>
        <p:spPr>
          <a:xfrm>
            <a:off x="323528" y="1052736"/>
            <a:ext cx="8352928" cy="1752600"/>
          </a:xfrm>
        </p:spPr>
        <p:txBody>
          <a:bodyPr>
            <a:noAutofit/>
          </a:bodyPr>
          <a:lstStyle/>
          <a:p>
            <a:r>
              <a:rPr lang="en-US" sz="1400" b="1" dirty="0" smtClean="0">
                <a:solidFill>
                  <a:srgbClr val="FF0000"/>
                </a:solidFill>
              </a:rPr>
              <a:t>Data  </a:t>
            </a:r>
          </a:p>
          <a:p>
            <a:r>
              <a:rPr lang="en-GB" sz="1400" dirty="0" smtClean="0">
                <a:solidFill>
                  <a:schemeClr val="tx1"/>
                </a:solidFill>
              </a:rPr>
              <a:t>Information that has been collected by counting or measuring. </a:t>
            </a:r>
            <a:endParaRPr lang="en-GB" sz="1400" dirty="0">
              <a:solidFill>
                <a:schemeClr val="tx1"/>
              </a:solidFill>
            </a:endParaRPr>
          </a:p>
          <a:p>
            <a:r>
              <a:rPr lang="en-US" sz="1400" b="1" dirty="0" smtClean="0">
                <a:solidFill>
                  <a:srgbClr val="FF0000"/>
                </a:solidFill>
              </a:rPr>
              <a:t>Scale</a:t>
            </a:r>
            <a:r>
              <a:rPr lang="en-US" sz="1400" dirty="0" smtClean="0">
                <a:solidFill>
                  <a:schemeClr val="tx1"/>
                </a:solidFill>
              </a:rPr>
              <a:t>   </a:t>
            </a:r>
          </a:p>
          <a:p>
            <a:r>
              <a:rPr lang="en-US" sz="1400" dirty="0" smtClean="0">
                <a:solidFill>
                  <a:schemeClr val="tx1"/>
                </a:solidFill>
              </a:rPr>
              <a:t>Points on the axis with equal intervals.</a:t>
            </a:r>
            <a:endParaRPr lang="en-GB" sz="1400" dirty="0">
              <a:solidFill>
                <a:schemeClr val="tx1"/>
              </a:solidFill>
            </a:endParaRPr>
          </a:p>
          <a:p>
            <a:r>
              <a:rPr lang="en-US" sz="1400" b="1" dirty="0" smtClean="0">
                <a:solidFill>
                  <a:srgbClr val="FF0000"/>
                </a:solidFill>
              </a:rPr>
              <a:t>Axis</a:t>
            </a:r>
            <a:r>
              <a:rPr lang="en-US" sz="1400" dirty="0" smtClean="0">
                <a:solidFill>
                  <a:schemeClr val="tx1"/>
                </a:solidFill>
              </a:rPr>
              <a:t>   </a:t>
            </a:r>
          </a:p>
          <a:p>
            <a:r>
              <a:rPr lang="en-GB" sz="1400" dirty="0" smtClean="0">
                <a:solidFill>
                  <a:schemeClr val="tx1"/>
                </a:solidFill>
              </a:rPr>
              <a:t>A graph has </a:t>
            </a:r>
            <a:r>
              <a:rPr lang="en-GB" sz="1400" dirty="0">
                <a:solidFill>
                  <a:schemeClr val="tx1"/>
                </a:solidFill>
              </a:rPr>
              <a:t>two perpendicular </a:t>
            </a:r>
            <a:r>
              <a:rPr lang="en-GB" sz="1400" dirty="0" smtClean="0">
                <a:solidFill>
                  <a:schemeClr val="tx1"/>
                </a:solidFill>
              </a:rPr>
              <a:t>lines (lines at right angles). </a:t>
            </a:r>
            <a:r>
              <a:rPr lang="en-GB" sz="1400" dirty="0">
                <a:solidFill>
                  <a:schemeClr val="tx1"/>
                </a:solidFill>
              </a:rPr>
              <a:t>The horizontal </a:t>
            </a:r>
            <a:r>
              <a:rPr lang="en-GB" sz="1400" b="1" dirty="0">
                <a:solidFill>
                  <a:schemeClr val="tx1"/>
                </a:solidFill>
              </a:rPr>
              <a:t>axis</a:t>
            </a:r>
            <a:r>
              <a:rPr lang="en-GB" sz="1400" dirty="0">
                <a:solidFill>
                  <a:schemeClr val="tx1"/>
                </a:solidFill>
              </a:rPr>
              <a:t> is called the x-</a:t>
            </a:r>
            <a:r>
              <a:rPr lang="en-GB" sz="1400" b="1" dirty="0">
                <a:solidFill>
                  <a:schemeClr val="tx1"/>
                </a:solidFill>
              </a:rPr>
              <a:t>axis</a:t>
            </a:r>
            <a:r>
              <a:rPr lang="en-GB" sz="1400" dirty="0">
                <a:solidFill>
                  <a:schemeClr val="tx1"/>
                </a:solidFill>
              </a:rPr>
              <a:t>. The vertical </a:t>
            </a:r>
            <a:r>
              <a:rPr lang="en-GB" sz="1400" b="1" dirty="0">
                <a:solidFill>
                  <a:schemeClr val="tx1"/>
                </a:solidFill>
              </a:rPr>
              <a:t>axis</a:t>
            </a:r>
            <a:r>
              <a:rPr lang="en-GB" sz="1400" dirty="0">
                <a:solidFill>
                  <a:schemeClr val="tx1"/>
                </a:solidFill>
              </a:rPr>
              <a:t> is called the y-</a:t>
            </a:r>
            <a:r>
              <a:rPr lang="en-GB" sz="1400" b="1" dirty="0">
                <a:solidFill>
                  <a:schemeClr val="tx1"/>
                </a:solidFill>
              </a:rPr>
              <a:t>axis</a:t>
            </a:r>
            <a:r>
              <a:rPr lang="en-GB" sz="1400" dirty="0">
                <a:solidFill>
                  <a:schemeClr val="tx1"/>
                </a:solidFill>
              </a:rPr>
              <a:t>.</a:t>
            </a:r>
          </a:p>
          <a:p>
            <a:r>
              <a:rPr lang="en-US" sz="1400" b="1" dirty="0" smtClean="0">
                <a:solidFill>
                  <a:srgbClr val="FF0000"/>
                </a:solidFill>
              </a:rPr>
              <a:t>Graph</a:t>
            </a:r>
            <a:r>
              <a:rPr lang="en-US" sz="1400" dirty="0" smtClean="0">
                <a:solidFill>
                  <a:schemeClr val="tx1"/>
                </a:solidFill>
              </a:rPr>
              <a:t>   </a:t>
            </a:r>
          </a:p>
          <a:p>
            <a:r>
              <a:rPr lang="en-US" sz="1400" dirty="0" smtClean="0">
                <a:solidFill>
                  <a:schemeClr val="tx1"/>
                </a:solidFill>
              </a:rPr>
              <a:t>A diagram showing data.</a:t>
            </a:r>
            <a:endParaRPr lang="en-GB" sz="1400" dirty="0">
              <a:solidFill>
                <a:schemeClr val="tx1"/>
              </a:solidFill>
            </a:endParaRPr>
          </a:p>
          <a:p>
            <a:r>
              <a:rPr lang="en-US" sz="1400" b="1" dirty="0" smtClean="0">
                <a:solidFill>
                  <a:srgbClr val="FF0000"/>
                </a:solidFill>
              </a:rPr>
              <a:t>Frequency</a:t>
            </a:r>
            <a:r>
              <a:rPr lang="en-US" sz="1400" dirty="0" smtClean="0">
                <a:solidFill>
                  <a:schemeClr val="tx1"/>
                </a:solidFill>
              </a:rPr>
              <a:t>   </a:t>
            </a:r>
          </a:p>
          <a:p>
            <a:r>
              <a:rPr lang="en-US" sz="1400" dirty="0" smtClean="0">
                <a:solidFill>
                  <a:schemeClr val="tx1"/>
                </a:solidFill>
              </a:rPr>
              <a:t>The number of times an event occurs.</a:t>
            </a:r>
            <a:endParaRPr lang="en-GB" sz="1400" dirty="0">
              <a:solidFill>
                <a:schemeClr val="tx1"/>
              </a:solidFill>
            </a:endParaRPr>
          </a:p>
          <a:p>
            <a:r>
              <a:rPr lang="en-US" sz="1400" b="1" dirty="0" smtClean="0">
                <a:solidFill>
                  <a:srgbClr val="FF0000"/>
                </a:solidFill>
              </a:rPr>
              <a:t>Line graph  </a:t>
            </a:r>
          </a:p>
          <a:p>
            <a:r>
              <a:rPr lang="en-US" sz="1400" dirty="0" smtClean="0">
                <a:solidFill>
                  <a:schemeClr val="tx1"/>
                </a:solidFill>
              </a:rPr>
              <a:t>A graph where straight lines join points together to show the data.  </a:t>
            </a:r>
          </a:p>
          <a:p>
            <a:r>
              <a:rPr lang="en-US" sz="1400" b="1" dirty="0" smtClean="0">
                <a:solidFill>
                  <a:srgbClr val="FF0000"/>
                </a:solidFill>
              </a:rPr>
              <a:t>Average</a:t>
            </a:r>
          </a:p>
          <a:p>
            <a:r>
              <a:rPr lang="en-GB" sz="1400" dirty="0" smtClean="0">
                <a:solidFill>
                  <a:schemeClr val="tx1"/>
                </a:solidFill>
              </a:rPr>
              <a:t>Loosely means an ordinary or typical value.  There are 3 types of average that we learn about: </a:t>
            </a:r>
            <a:r>
              <a:rPr lang="en-GB" sz="1400" u="sng" dirty="0" smtClean="0">
                <a:solidFill>
                  <a:schemeClr val="tx1"/>
                </a:solidFill>
              </a:rPr>
              <a:t>mean, median and mode</a:t>
            </a:r>
            <a:r>
              <a:rPr lang="en-GB" sz="1400" dirty="0" smtClean="0">
                <a:solidFill>
                  <a:schemeClr val="tx1"/>
                </a:solidFill>
              </a:rPr>
              <a:t>.  When just the word average is used, it refers to the mean.</a:t>
            </a:r>
          </a:p>
          <a:p>
            <a:r>
              <a:rPr lang="en-GB" sz="1400" b="1" dirty="0" smtClean="0">
                <a:solidFill>
                  <a:srgbClr val="FF0000"/>
                </a:solidFill>
              </a:rPr>
              <a:t>Mean</a:t>
            </a:r>
          </a:p>
          <a:p>
            <a:r>
              <a:rPr lang="en-GB" sz="1400" dirty="0" smtClean="0">
                <a:solidFill>
                  <a:schemeClr val="tx1"/>
                </a:solidFill>
              </a:rPr>
              <a:t>The sum of a set of numbers, or quantities, divided by the number of terms in the set. Example: The arithmetic mean of 5, 6, 14, 15 and 45 is (5 + 6 + 14 + 15 + 45) ÷ 5 i.e. 17.</a:t>
            </a:r>
          </a:p>
          <a:p>
            <a:r>
              <a:rPr lang="en-GB" sz="1400" b="1" dirty="0" smtClean="0">
                <a:solidFill>
                  <a:srgbClr val="FF0000"/>
                </a:solidFill>
              </a:rPr>
              <a:t>Pie Chart</a:t>
            </a:r>
          </a:p>
          <a:p>
            <a:r>
              <a:rPr lang="en-GB" sz="1400" dirty="0" smtClean="0">
                <a:solidFill>
                  <a:schemeClr val="tx1"/>
                </a:solidFill>
              </a:rPr>
              <a:t>Also known as pie graph. A form of presentation of data. Within a circle, sectors like ‘slices of a pie’ represent the quantities involved.</a:t>
            </a:r>
            <a:endParaRPr lang="en-GB" sz="1400" b="1" dirty="0" smtClean="0">
              <a:solidFill>
                <a:schemeClr val="tx1"/>
              </a:solidFill>
            </a:endParaRPr>
          </a:p>
          <a:p>
            <a:endParaRPr lang="en-GB" sz="1600" dirty="0" smtClean="0">
              <a:solidFill>
                <a:schemeClr val="tx1"/>
              </a:solidFill>
            </a:endParaRPr>
          </a:p>
          <a:p>
            <a:endParaRPr lang="en-GB" sz="1600" dirty="0">
              <a:solidFill>
                <a:schemeClr val="tx1"/>
              </a:solidFill>
            </a:endParaRPr>
          </a:p>
          <a:p>
            <a:endParaRPr lang="en-GB" sz="16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blinds(horizontal)">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blinds(horizontal)">
                                      <p:cBhvr>
                                        <p:cTn id="22" dur="5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Effect transition="in" filter="blinds(horizontal)">
                                      <p:cBhvr>
                                        <p:cTn id="27" dur="500"/>
                                        <p:tgtEl>
                                          <p:spTgt spid="3">
                                            <p:txEl>
                                              <p:pRg st="9" end="9"/>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11" end="11"/>
                                            </p:txEl>
                                          </p:spTgt>
                                        </p:tgtEl>
                                        <p:attrNameLst>
                                          <p:attrName>style.visibility</p:attrName>
                                        </p:attrNameLst>
                                      </p:cBhvr>
                                      <p:to>
                                        <p:strVal val="visible"/>
                                      </p:to>
                                    </p:set>
                                    <p:animEffect transition="in" filter="blinds(horizontal)">
                                      <p:cBhvr>
                                        <p:cTn id="32" dur="500"/>
                                        <p:tgtEl>
                                          <p:spTgt spid="3">
                                            <p:txEl>
                                              <p:pRg st="11" end="1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13" end="13"/>
                                            </p:txEl>
                                          </p:spTgt>
                                        </p:tgtEl>
                                        <p:attrNameLst>
                                          <p:attrName>style.visibility</p:attrName>
                                        </p:attrNameLst>
                                      </p:cBhvr>
                                      <p:to>
                                        <p:strVal val="visible"/>
                                      </p:to>
                                    </p:set>
                                    <p:animEffect transition="in" filter="blinds(horizontal)">
                                      <p:cBhvr>
                                        <p:cTn id="37" dur="500"/>
                                        <p:tgtEl>
                                          <p:spTgt spid="3">
                                            <p:txEl>
                                              <p:pRg st="13" end="1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15" end="15"/>
                                            </p:txEl>
                                          </p:spTgt>
                                        </p:tgtEl>
                                        <p:attrNameLst>
                                          <p:attrName>style.visibility</p:attrName>
                                        </p:attrNameLst>
                                      </p:cBhvr>
                                      <p:to>
                                        <p:strVal val="visible"/>
                                      </p:to>
                                    </p:set>
                                    <p:animEffect transition="in" filter="blinds(horizontal)">
                                      <p:cBhvr>
                                        <p:cTn id="42" dur="500"/>
                                        <p:tgtEl>
                                          <p:spTgt spid="3">
                                            <p:txEl>
                                              <p:pRg st="15" end="1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3">
                                            <p:txEl>
                                              <p:pRg st="17" end="17"/>
                                            </p:txEl>
                                          </p:spTgt>
                                        </p:tgtEl>
                                        <p:attrNameLst>
                                          <p:attrName>style.visibility</p:attrName>
                                        </p:attrNameLst>
                                      </p:cBhvr>
                                      <p:to>
                                        <p:strVal val="visible"/>
                                      </p:to>
                                    </p:set>
                                    <p:animEffect transition="in" filter="blinds(horizontal)">
                                      <p:cBhvr>
                                        <p:cTn id="47" dur="500"/>
                                        <p:tgtEl>
                                          <p:spTgt spid="3">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GB" sz="4000" dirty="0" smtClean="0">
                <a:solidFill>
                  <a:srgbClr val="FF0000"/>
                </a:solidFill>
              </a:rPr>
              <a:t>How to draw pie charts – click on the picture!</a:t>
            </a:r>
            <a:r>
              <a:rPr lang="en-GB" dirty="0" smtClean="0"/>
              <a:t/>
            </a:r>
            <a:br>
              <a:rPr lang="en-GB" dirty="0" smtClean="0"/>
            </a:br>
            <a:r>
              <a:rPr lang="en-GB" sz="2700" i="1" dirty="0" smtClean="0"/>
              <a:t>Don’t worry if you haven’t got a compass or protractor - there’s an online method too!</a:t>
            </a:r>
            <a:endParaRPr lang="en-GB" i="1" dirty="0"/>
          </a:p>
        </p:txBody>
      </p:sp>
      <p:pic>
        <p:nvPicPr>
          <p:cNvPr id="1026" name="Picture 2">
            <a:hlinkClick r:id="rId2"/>
          </p:cNvPr>
          <p:cNvPicPr>
            <a:picLocks noChangeAspect="1" noChangeArrowheads="1"/>
          </p:cNvPicPr>
          <p:nvPr/>
        </p:nvPicPr>
        <p:blipFill>
          <a:blip r:embed="rId3" cstate="print"/>
          <a:srcRect/>
          <a:stretch>
            <a:fillRect/>
          </a:stretch>
        </p:blipFill>
        <p:spPr bwMode="auto">
          <a:xfrm>
            <a:off x="1619672" y="1628800"/>
            <a:ext cx="6038850" cy="4514850"/>
          </a:xfrm>
          <a:prstGeom prst="rect">
            <a:avLst/>
          </a:prstGeom>
          <a:noFill/>
          <a:ln w="9525">
            <a:noFill/>
            <a:miter lim="800000"/>
            <a:headEnd/>
            <a:tailEnd/>
          </a:ln>
        </p:spPr>
      </p:pic>
      <p:sp>
        <p:nvSpPr>
          <p:cNvPr id="5" name="TextBox 4"/>
          <p:cNvSpPr txBox="1"/>
          <p:nvPr/>
        </p:nvSpPr>
        <p:spPr>
          <a:xfrm>
            <a:off x="251520" y="6309320"/>
            <a:ext cx="8568952" cy="369332"/>
          </a:xfrm>
          <a:prstGeom prst="rect">
            <a:avLst/>
          </a:prstGeom>
          <a:noFill/>
        </p:spPr>
        <p:txBody>
          <a:bodyPr wrap="square" rtlCol="0">
            <a:spAutoFit/>
          </a:bodyPr>
          <a:lstStyle/>
          <a:p>
            <a:r>
              <a:rPr lang="en-GB" dirty="0" smtClean="0"/>
              <a:t>Drawing pie charts, Maths Explained - </a:t>
            </a:r>
            <a:r>
              <a:rPr lang="en-GB" dirty="0" smtClean="0">
                <a:hlinkClick r:id="rId2"/>
              </a:rPr>
              <a:t>https://www.youtube.com/watch?v=p_nPxTRuLxo</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319543" y="1255112"/>
            <a:ext cx="1404585" cy="5488103"/>
          </a:xfrm>
          <a:prstGeom prst="rect">
            <a:avLst/>
          </a:prstGeom>
          <a:solidFill>
            <a:schemeClr val="accent4">
              <a:lumMod val="20000"/>
              <a:lumOff val="80000"/>
            </a:scheme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4319543" y="1255112"/>
            <a:ext cx="1503889" cy="523220"/>
          </a:xfrm>
          <a:prstGeom prst="rect">
            <a:avLst/>
          </a:prstGeom>
          <a:noFill/>
        </p:spPr>
        <p:txBody>
          <a:bodyPr wrap="square" rtlCol="0">
            <a:spAutoFit/>
          </a:bodyPr>
          <a:lstStyle/>
          <a:p>
            <a:r>
              <a:rPr lang="en-GB" sz="2800" b="1" dirty="0" smtClean="0">
                <a:solidFill>
                  <a:srgbClr val="7030A0"/>
                </a:solidFill>
              </a:rPr>
              <a:t>Degrees</a:t>
            </a:r>
            <a:endParaRPr lang="en-GB" sz="2800" b="1" dirty="0">
              <a:solidFill>
                <a:srgbClr val="7030A0"/>
              </a:solidFill>
            </a:endParaRPr>
          </a:p>
        </p:txBody>
      </p:sp>
      <p:sp>
        <p:nvSpPr>
          <p:cNvPr id="2" name="Title 1"/>
          <p:cNvSpPr>
            <a:spLocks noGrp="1"/>
          </p:cNvSpPr>
          <p:nvPr>
            <p:ph type="title"/>
          </p:nvPr>
        </p:nvSpPr>
        <p:spPr>
          <a:xfrm>
            <a:off x="5847456" y="1144116"/>
            <a:ext cx="3045024" cy="1143000"/>
          </a:xfrm>
        </p:spPr>
        <p:txBody>
          <a:bodyPr/>
          <a:lstStyle/>
          <a:p>
            <a:r>
              <a:rPr lang="en-GB" b="1" dirty="0" smtClean="0"/>
              <a:t>My Results</a:t>
            </a:r>
            <a:endParaRPr lang="en-GB" b="1" dirty="0"/>
          </a:p>
        </p:txBody>
      </p:sp>
      <p:graphicFrame>
        <p:nvGraphicFramePr>
          <p:cNvPr id="4" name="Table 3"/>
          <p:cNvGraphicFramePr>
            <a:graphicFrameLocks noGrp="1"/>
          </p:cNvGraphicFramePr>
          <p:nvPr>
            <p:extLst>
              <p:ext uri="{D42A27DB-BD31-4B8C-83A1-F6EECF244321}">
                <p14:modId xmlns:p14="http://schemas.microsoft.com/office/powerpoint/2010/main" xmlns="" val="2989273276"/>
              </p:ext>
            </p:extLst>
          </p:nvPr>
        </p:nvGraphicFramePr>
        <p:xfrm>
          <a:off x="179512" y="1196752"/>
          <a:ext cx="4032448" cy="5544616"/>
        </p:xfrm>
        <a:graphic>
          <a:graphicData uri="http://schemas.openxmlformats.org/drawingml/2006/table">
            <a:tbl>
              <a:tblPr firstRow="1" bandRow="1">
                <a:tableStyleId>{5C22544A-7EE6-4342-B048-85BDC9FD1C3A}</a:tableStyleId>
              </a:tblPr>
              <a:tblGrid>
                <a:gridCol w="2544283"/>
                <a:gridCol w="1488165"/>
              </a:tblGrid>
              <a:tr h="504056">
                <a:tc>
                  <a:txBody>
                    <a:bodyPr/>
                    <a:lstStyle/>
                    <a:p>
                      <a:pPr algn="ctr"/>
                      <a:r>
                        <a:rPr lang="en-GB" sz="2000" dirty="0" smtClean="0"/>
                        <a:t>Sweet</a:t>
                      </a:r>
                      <a:endParaRPr lang="en-GB" sz="2000" dirty="0"/>
                    </a:p>
                  </a:txBody>
                  <a:tcPr anchor="ctr"/>
                </a:tc>
                <a:tc>
                  <a:txBody>
                    <a:bodyPr/>
                    <a:lstStyle/>
                    <a:p>
                      <a:pPr algn="ctr"/>
                      <a:r>
                        <a:rPr lang="en-GB" sz="2000" dirty="0" smtClean="0"/>
                        <a:t>Results</a:t>
                      </a:r>
                      <a:endParaRPr lang="en-GB" sz="2000" dirty="0"/>
                    </a:p>
                  </a:txBody>
                  <a:tcPr anchor="ctr"/>
                </a:tc>
              </a:tr>
              <a:tr h="94953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dirty="0" smtClean="0">
                          <a:latin typeface="Arial" pitchFamily="34" charset="0"/>
                          <a:cs typeface="Arial" pitchFamily="34" charset="0"/>
                        </a:rPr>
                        <a:t>Strawberry Cream</a:t>
                      </a:r>
                    </a:p>
                  </a:txBody>
                  <a:tcPr anchor="ctr"/>
                </a:tc>
                <a:tc>
                  <a:txBody>
                    <a:bodyPr/>
                    <a:lstStyle/>
                    <a:p>
                      <a:pPr algn="ctr"/>
                      <a:r>
                        <a:rPr lang="en-GB" sz="2000" dirty="0" smtClean="0"/>
                        <a:t>5</a:t>
                      </a:r>
                      <a:endParaRPr lang="en-GB" sz="2000" dirty="0"/>
                    </a:p>
                  </a:txBody>
                  <a:tcPr anchor="ctr"/>
                </a:tc>
              </a:tr>
              <a:tr h="864096">
                <a:tc>
                  <a:txBody>
                    <a:bodyPr/>
                    <a:lstStyle/>
                    <a:p>
                      <a:pPr algn="ctr"/>
                      <a:r>
                        <a:rPr lang="en-GB" sz="2000" dirty="0" smtClean="0">
                          <a:latin typeface="Arial" pitchFamily="34" charset="0"/>
                          <a:cs typeface="Arial" pitchFamily="34" charset="0"/>
                        </a:rPr>
                        <a:t>Orange Cream</a:t>
                      </a:r>
                      <a:endParaRPr lang="en-GB" sz="2000" dirty="0">
                        <a:latin typeface="Arial" pitchFamily="34" charset="0"/>
                        <a:cs typeface="Arial" pitchFamily="34" charset="0"/>
                      </a:endParaRPr>
                    </a:p>
                  </a:txBody>
                  <a:tcPr anchor="ctr"/>
                </a:tc>
                <a:tc>
                  <a:txBody>
                    <a:bodyPr/>
                    <a:lstStyle/>
                    <a:p>
                      <a:pPr algn="ctr"/>
                      <a:r>
                        <a:rPr lang="en-GB" sz="2000" dirty="0" smtClean="0"/>
                        <a:t>3</a:t>
                      </a:r>
                      <a:endParaRPr lang="en-GB" sz="2000" dirty="0"/>
                    </a:p>
                  </a:txBody>
                  <a:tcPr anchor="ctr"/>
                </a:tc>
              </a:tr>
              <a:tr h="93610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dirty="0" smtClean="0">
                          <a:latin typeface="Arial" pitchFamily="34" charset="0"/>
                          <a:cs typeface="Arial" pitchFamily="34" charset="0"/>
                        </a:rPr>
                        <a:t>Purple Hazelnut</a:t>
                      </a:r>
                    </a:p>
                  </a:txBody>
                  <a:tcPr anchor="ctr"/>
                </a:tc>
                <a:tc>
                  <a:txBody>
                    <a:bodyPr/>
                    <a:lstStyle/>
                    <a:p>
                      <a:pPr algn="ctr"/>
                      <a:r>
                        <a:rPr lang="en-GB" sz="2000" dirty="0" smtClean="0"/>
                        <a:t>6</a:t>
                      </a:r>
                      <a:endParaRPr lang="en-GB" sz="2000" dirty="0"/>
                    </a:p>
                  </a:txBody>
                  <a:tcPr anchor="ctr"/>
                </a:tc>
              </a:tr>
              <a:tr h="86409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dirty="0" smtClean="0">
                          <a:latin typeface="Arial" pitchFamily="34" charset="0"/>
                          <a:cs typeface="Arial" pitchFamily="34" charset="0"/>
                        </a:rPr>
                        <a:t>Green Triangle</a:t>
                      </a:r>
                    </a:p>
                  </a:txBody>
                  <a:tcPr anchor="ctr"/>
                </a:tc>
                <a:tc>
                  <a:txBody>
                    <a:bodyPr/>
                    <a:lstStyle/>
                    <a:p>
                      <a:pPr algn="ctr"/>
                      <a:r>
                        <a:rPr lang="en-GB" sz="2000" dirty="0" smtClean="0"/>
                        <a:t>2</a:t>
                      </a:r>
                      <a:endParaRPr lang="en-GB" sz="2000" dirty="0"/>
                    </a:p>
                  </a:txBody>
                  <a:tcPr anchor="ctr"/>
                </a:tc>
              </a:tr>
              <a:tr h="79208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dirty="0" smtClean="0">
                          <a:latin typeface="Arial" pitchFamily="34" charset="0"/>
                          <a:cs typeface="Arial" pitchFamily="34" charset="0"/>
                        </a:rPr>
                        <a:t>Other</a:t>
                      </a:r>
                    </a:p>
                  </a:txBody>
                  <a:tcPr anchor="ctr"/>
                </a:tc>
                <a:tc>
                  <a:txBody>
                    <a:bodyPr/>
                    <a:lstStyle/>
                    <a:p>
                      <a:pPr algn="ctr"/>
                      <a:r>
                        <a:rPr lang="en-GB" sz="2000" dirty="0" smtClean="0"/>
                        <a:t>2</a:t>
                      </a:r>
                      <a:endParaRPr lang="en-GB" sz="2000" dirty="0"/>
                    </a:p>
                  </a:txBody>
                  <a:tcPr anchor="ctr"/>
                </a:tc>
              </a:tr>
              <a:tr h="63464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800" b="1" dirty="0" smtClean="0">
                          <a:latin typeface="Arial" pitchFamily="34" charset="0"/>
                          <a:cs typeface="Arial" pitchFamily="34" charset="0"/>
                        </a:rPr>
                        <a:t>TOTAL</a:t>
                      </a:r>
                    </a:p>
                  </a:txBody>
                  <a:tcPr anchor="ctr"/>
                </a:tc>
                <a:tc>
                  <a:txBody>
                    <a:bodyPr/>
                    <a:lstStyle/>
                    <a:p>
                      <a:pPr algn="ctr"/>
                      <a:endParaRPr lang="en-GB" sz="2800" b="1" dirty="0">
                        <a:solidFill>
                          <a:srgbClr val="00B050"/>
                        </a:solidFill>
                      </a:endParaRPr>
                    </a:p>
                  </a:txBody>
                  <a:tcPr anchor="ctr"/>
                </a:tc>
              </a:tr>
            </a:tbl>
          </a:graphicData>
        </a:graphic>
      </p:graphicFrame>
      <p:graphicFrame>
        <p:nvGraphicFramePr>
          <p:cNvPr id="9" name="Chart 8"/>
          <p:cNvGraphicFramePr>
            <a:graphicFrameLocks/>
          </p:cNvGraphicFramePr>
          <p:nvPr>
            <p:extLst>
              <p:ext uri="{D42A27DB-BD31-4B8C-83A1-F6EECF244321}">
                <p14:modId xmlns:p14="http://schemas.microsoft.com/office/powerpoint/2010/main" xmlns="" val="3589444940"/>
              </p:ext>
            </p:extLst>
          </p:nvPr>
        </p:nvGraphicFramePr>
        <p:xfrm>
          <a:off x="4273563" y="1896882"/>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Table 6"/>
          <p:cNvGraphicFramePr>
            <a:graphicFrameLocks noGrp="1"/>
          </p:cNvGraphicFramePr>
          <p:nvPr>
            <p:extLst>
              <p:ext uri="{D42A27DB-BD31-4B8C-83A1-F6EECF244321}">
                <p14:modId xmlns:p14="http://schemas.microsoft.com/office/powerpoint/2010/main" xmlns="" val="1474404573"/>
              </p:ext>
            </p:extLst>
          </p:nvPr>
        </p:nvGraphicFramePr>
        <p:xfrm>
          <a:off x="4283968" y="1196752"/>
          <a:ext cx="1488165" cy="5544616"/>
        </p:xfrm>
        <a:graphic>
          <a:graphicData uri="http://schemas.openxmlformats.org/drawingml/2006/table">
            <a:tbl>
              <a:tblPr firstRow="1" bandRow="1">
                <a:tableStyleId>{5C22544A-7EE6-4342-B048-85BDC9FD1C3A}</a:tableStyleId>
              </a:tblPr>
              <a:tblGrid>
                <a:gridCol w="1488165"/>
              </a:tblGrid>
              <a:tr h="504056">
                <a:tc>
                  <a:txBody>
                    <a:bodyPr/>
                    <a:lstStyle/>
                    <a:p>
                      <a:pPr algn="ctr"/>
                      <a:r>
                        <a:rPr lang="en-GB" sz="2000" dirty="0" smtClean="0"/>
                        <a:t>Degrees</a:t>
                      </a:r>
                      <a:endParaRPr lang="en-GB" sz="2000" dirty="0"/>
                    </a:p>
                  </a:txBody>
                  <a:tcPr anchor="ctr"/>
                </a:tc>
              </a:tr>
              <a:tr h="949535">
                <a:tc>
                  <a:txBody>
                    <a:bodyPr/>
                    <a:lstStyle/>
                    <a:p>
                      <a:pPr algn="ctr"/>
                      <a:r>
                        <a:rPr lang="en-GB" sz="2000" dirty="0" smtClean="0"/>
                        <a:t>100</a:t>
                      </a:r>
                      <a:r>
                        <a:rPr lang="en-GB" sz="2000" b="1" dirty="0" smtClean="0">
                          <a:latin typeface="Cambria"/>
                        </a:rPr>
                        <a:t>°</a:t>
                      </a:r>
                      <a:endParaRPr lang="en-GB" sz="2000" dirty="0"/>
                    </a:p>
                  </a:txBody>
                  <a:tcPr anchor="ctr"/>
                </a:tc>
              </a:tr>
              <a:tr h="864096">
                <a:tc>
                  <a:txBody>
                    <a:bodyPr/>
                    <a:lstStyle/>
                    <a:p>
                      <a:pPr algn="ctr"/>
                      <a:r>
                        <a:rPr lang="en-GB" sz="2000" dirty="0" smtClean="0"/>
                        <a:t>60</a:t>
                      </a:r>
                      <a:r>
                        <a:rPr lang="en-GB" sz="2000" b="1" dirty="0" smtClean="0">
                          <a:latin typeface="Cambria"/>
                        </a:rPr>
                        <a:t>°</a:t>
                      </a:r>
                      <a:endParaRPr lang="en-GB" sz="2000" dirty="0"/>
                    </a:p>
                  </a:txBody>
                  <a:tcPr anchor="ctr"/>
                </a:tc>
              </a:tr>
              <a:tr h="936104">
                <a:tc>
                  <a:txBody>
                    <a:bodyPr/>
                    <a:lstStyle/>
                    <a:p>
                      <a:pPr algn="ctr"/>
                      <a:r>
                        <a:rPr lang="en-GB" sz="2000" dirty="0" smtClean="0"/>
                        <a:t>120</a:t>
                      </a:r>
                      <a:r>
                        <a:rPr lang="en-GB" sz="2000" b="1" dirty="0" smtClean="0">
                          <a:latin typeface="Cambria"/>
                        </a:rPr>
                        <a:t>°</a:t>
                      </a:r>
                      <a:endParaRPr lang="en-GB" sz="2000" dirty="0"/>
                    </a:p>
                  </a:txBody>
                  <a:tcPr anchor="ctr"/>
                </a:tc>
              </a:tr>
              <a:tr h="864096">
                <a:tc>
                  <a:txBody>
                    <a:bodyPr/>
                    <a:lstStyle/>
                    <a:p>
                      <a:pPr algn="ctr"/>
                      <a:r>
                        <a:rPr lang="en-GB" sz="2000" dirty="0" smtClean="0"/>
                        <a:t>40</a:t>
                      </a:r>
                      <a:r>
                        <a:rPr lang="en-GB" sz="2000" b="1" dirty="0" smtClean="0">
                          <a:latin typeface="Cambria"/>
                        </a:rPr>
                        <a:t>°</a:t>
                      </a:r>
                      <a:endParaRPr lang="en-GB" sz="2000" dirty="0"/>
                    </a:p>
                  </a:txBody>
                  <a:tcPr anchor="ctr"/>
                </a:tc>
              </a:tr>
              <a:tr h="792088">
                <a:tc>
                  <a:txBody>
                    <a:bodyPr/>
                    <a:lstStyle/>
                    <a:p>
                      <a:pPr algn="ctr"/>
                      <a:r>
                        <a:rPr lang="en-GB" sz="2000" dirty="0" smtClean="0"/>
                        <a:t>40</a:t>
                      </a:r>
                      <a:r>
                        <a:rPr lang="en-GB" sz="2000" b="1" dirty="0" smtClean="0">
                          <a:latin typeface="Cambria"/>
                        </a:rPr>
                        <a:t>°</a:t>
                      </a:r>
                      <a:endParaRPr lang="en-GB" sz="2000" dirty="0"/>
                    </a:p>
                  </a:txBody>
                  <a:tcPr anchor="ctr"/>
                </a:tc>
              </a:tr>
              <a:tr h="634641">
                <a:tc>
                  <a:txBody>
                    <a:bodyPr/>
                    <a:lstStyle/>
                    <a:p>
                      <a:pPr algn="ctr"/>
                      <a:endParaRPr lang="en-GB" sz="2800" b="1" dirty="0"/>
                    </a:p>
                  </a:txBody>
                  <a:tcPr anchor="ctr"/>
                </a:tc>
              </a:tr>
            </a:tbl>
          </a:graphicData>
        </a:graphic>
      </p:graphicFrame>
      <p:sp>
        <p:nvSpPr>
          <p:cNvPr id="10" name="TextBox 9"/>
          <p:cNvSpPr txBox="1"/>
          <p:nvPr/>
        </p:nvSpPr>
        <p:spPr>
          <a:xfrm>
            <a:off x="5220072" y="4943490"/>
            <a:ext cx="1224136" cy="861774"/>
          </a:xfrm>
          <a:prstGeom prst="rect">
            <a:avLst/>
          </a:prstGeom>
          <a:noFill/>
        </p:spPr>
        <p:txBody>
          <a:bodyPr wrap="square" rtlCol="0">
            <a:spAutoFit/>
          </a:bodyPr>
          <a:lstStyle/>
          <a:p>
            <a:r>
              <a:rPr lang="en-GB" sz="3200" b="1" dirty="0">
                <a:solidFill>
                  <a:srgbClr val="00B050"/>
                </a:solidFill>
              </a:rPr>
              <a:t>360</a:t>
            </a:r>
            <a:r>
              <a:rPr lang="en-GB" sz="3200" b="1" dirty="0">
                <a:solidFill>
                  <a:srgbClr val="00B050"/>
                </a:solidFill>
                <a:latin typeface="Cambria"/>
              </a:rPr>
              <a:t>°</a:t>
            </a:r>
            <a:endParaRPr lang="en-GB" sz="3200" b="1" dirty="0">
              <a:solidFill>
                <a:srgbClr val="00B050"/>
              </a:solidFill>
            </a:endParaRPr>
          </a:p>
          <a:p>
            <a:endParaRPr lang="en-GB" dirty="0">
              <a:solidFill>
                <a:srgbClr val="00B050"/>
              </a:solidFill>
            </a:endParaRPr>
          </a:p>
        </p:txBody>
      </p:sp>
      <p:sp>
        <p:nvSpPr>
          <p:cNvPr id="11" name="Freeform 10"/>
          <p:cNvSpPr/>
          <p:nvPr/>
        </p:nvSpPr>
        <p:spPr>
          <a:xfrm>
            <a:off x="3779054" y="6047317"/>
            <a:ext cx="792945" cy="235974"/>
          </a:xfrm>
          <a:custGeom>
            <a:avLst/>
            <a:gdLst>
              <a:gd name="connsiteX0" fmla="*/ 0 w 589935"/>
              <a:gd name="connsiteY0" fmla="*/ 235974 h 235974"/>
              <a:gd name="connsiteX1" fmla="*/ 339213 w 589935"/>
              <a:gd name="connsiteY1" fmla="*/ 0 h 235974"/>
              <a:gd name="connsiteX2" fmla="*/ 589935 w 589935"/>
              <a:gd name="connsiteY2" fmla="*/ 235974 h 235974"/>
            </a:gdLst>
            <a:ahLst/>
            <a:cxnLst>
              <a:cxn ang="0">
                <a:pos x="connsiteX0" y="connsiteY0"/>
              </a:cxn>
              <a:cxn ang="0">
                <a:pos x="connsiteX1" y="connsiteY1"/>
              </a:cxn>
              <a:cxn ang="0">
                <a:pos x="connsiteX2" y="connsiteY2"/>
              </a:cxn>
            </a:cxnLst>
            <a:rect l="l" t="t" r="r" b="b"/>
            <a:pathLst>
              <a:path w="589935" h="235974">
                <a:moveTo>
                  <a:pt x="0" y="235974"/>
                </a:moveTo>
                <a:cubicBezTo>
                  <a:pt x="120445" y="117987"/>
                  <a:pt x="240891" y="0"/>
                  <a:pt x="339213" y="0"/>
                </a:cubicBezTo>
                <a:cubicBezTo>
                  <a:pt x="437535" y="0"/>
                  <a:pt x="513735" y="117987"/>
                  <a:pt x="589935" y="235974"/>
                </a:cubicBezTo>
              </a:path>
            </a:pathLst>
          </a:custGeom>
          <a:noFill/>
          <a:ln>
            <a:solidFill>
              <a:srgbClr val="FF0066"/>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p:cNvSpPr txBox="1"/>
          <p:nvPr/>
        </p:nvSpPr>
        <p:spPr>
          <a:xfrm>
            <a:off x="3805083" y="5635219"/>
            <a:ext cx="936961" cy="461665"/>
          </a:xfrm>
          <a:prstGeom prst="rect">
            <a:avLst/>
          </a:prstGeom>
          <a:noFill/>
        </p:spPr>
        <p:txBody>
          <a:bodyPr wrap="square" rtlCol="0">
            <a:spAutoFit/>
          </a:bodyPr>
          <a:lstStyle/>
          <a:p>
            <a:r>
              <a:rPr lang="en-GB" sz="2400" b="1" dirty="0" smtClean="0">
                <a:solidFill>
                  <a:srgbClr val="FF0066"/>
                </a:solidFill>
              </a:rPr>
              <a:t>X 20</a:t>
            </a:r>
            <a:endParaRPr lang="en-GB" sz="2400" b="1" dirty="0">
              <a:solidFill>
                <a:srgbClr val="FF0066"/>
              </a:solidFill>
            </a:endParaRPr>
          </a:p>
        </p:txBody>
      </p:sp>
      <p:sp>
        <p:nvSpPr>
          <p:cNvPr id="13" name="Freeform 12"/>
          <p:cNvSpPr/>
          <p:nvPr/>
        </p:nvSpPr>
        <p:spPr>
          <a:xfrm>
            <a:off x="3825034" y="1896882"/>
            <a:ext cx="792945" cy="235974"/>
          </a:xfrm>
          <a:custGeom>
            <a:avLst/>
            <a:gdLst>
              <a:gd name="connsiteX0" fmla="*/ 0 w 589935"/>
              <a:gd name="connsiteY0" fmla="*/ 235974 h 235974"/>
              <a:gd name="connsiteX1" fmla="*/ 339213 w 589935"/>
              <a:gd name="connsiteY1" fmla="*/ 0 h 235974"/>
              <a:gd name="connsiteX2" fmla="*/ 589935 w 589935"/>
              <a:gd name="connsiteY2" fmla="*/ 235974 h 235974"/>
            </a:gdLst>
            <a:ahLst/>
            <a:cxnLst>
              <a:cxn ang="0">
                <a:pos x="connsiteX0" y="connsiteY0"/>
              </a:cxn>
              <a:cxn ang="0">
                <a:pos x="connsiteX1" y="connsiteY1"/>
              </a:cxn>
              <a:cxn ang="0">
                <a:pos x="connsiteX2" y="connsiteY2"/>
              </a:cxn>
            </a:cxnLst>
            <a:rect l="l" t="t" r="r" b="b"/>
            <a:pathLst>
              <a:path w="589935" h="235974">
                <a:moveTo>
                  <a:pt x="0" y="235974"/>
                </a:moveTo>
                <a:cubicBezTo>
                  <a:pt x="120445" y="117987"/>
                  <a:pt x="240891" y="0"/>
                  <a:pt x="339213" y="0"/>
                </a:cubicBezTo>
                <a:cubicBezTo>
                  <a:pt x="437535" y="0"/>
                  <a:pt x="513735" y="117987"/>
                  <a:pt x="589935" y="235974"/>
                </a:cubicBezTo>
              </a:path>
            </a:pathLst>
          </a:custGeom>
          <a:noFill/>
          <a:ln>
            <a:solidFill>
              <a:srgbClr val="FF0066"/>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p:cNvSpPr txBox="1"/>
          <p:nvPr/>
        </p:nvSpPr>
        <p:spPr>
          <a:xfrm>
            <a:off x="3851063" y="1484784"/>
            <a:ext cx="936961" cy="461665"/>
          </a:xfrm>
          <a:prstGeom prst="rect">
            <a:avLst/>
          </a:prstGeom>
          <a:noFill/>
        </p:spPr>
        <p:txBody>
          <a:bodyPr wrap="square" rtlCol="0">
            <a:spAutoFit/>
          </a:bodyPr>
          <a:lstStyle/>
          <a:p>
            <a:r>
              <a:rPr lang="en-GB" sz="2400" b="1" dirty="0" smtClean="0">
                <a:solidFill>
                  <a:srgbClr val="FF0066"/>
                </a:solidFill>
              </a:rPr>
              <a:t>X 20</a:t>
            </a:r>
            <a:endParaRPr lang="en-GB" sz="2400" b="1" dirty="0">
              <a:solidFill>
                <a:srgbClr val="FF0066"/>
              </a:solidFill>
            </a:endParaRPr>
          </a:p>
        </p:txBody>
      </p:sp>
      <mc:AlternateContent xmlns:mc="http://schemas.openxmlformats.org/markup-compatibility/2006">
        <mc:Choice xmlns:a14="http://schemas.microsoft.com/office/drawing/2010/main" xmlns="" Requires="a14">
          <p:sp>
            <p:nvSpPr>
              <p:cNvPr id="15" name="TextBox 14"/>
              <p:cNvSpPr txBox="1"/>
              <p:nvPr/>
            </p:nvSpPr>
            <p:spPr>
              <a:xfrm>
                <a:off x="6201338" y="4437112"/>
                <a:ext cx="1800200" cy="892745"/>
              </a:xfrm>
              <a:prstGeom prst="rect">
                <a:avLst/>
              </a:prstGeom>
              <a:noFill/>
            </p:spPr>
            <p:txBody>
              <a:bodyPr wrap="square" rtlCol="0">
                <a:spAutoFit/>
              </a:bodyPr>
              <a:lstStyle/>
              <a:p>
                <a14:m>
                  <m:oMath xmlns:m="http://schemas.openxmlformats.org/officeDocument/2006/math">
                    <m:f>
                      <m:fPr>
                        <m:ctrlPr>
                          <a:rPr lang="en-GB" sz="3600" b="1" i="1" smtClean="0">
                            <a:solidFill>
                              <a:srgbClr val="00B050"/>
                            </a:solidFill>
                            <a:latin typeface="Cambria Math"/>
                          </a:rPr>
                        </m:ctrlPr>
                      </m:fPr>
                      <m:num>
                        <m:r>
                          <a:rPr lang="en-GB" sz="3600" b="1" i="1" smtClean="0">
                            <a:solidFill>
                              <a:srgbClr val="00B050"/>
                            </a:solidFill>
                            <a:latin typeface="Cambria Math"/>
                          </a:rPr>
                          <m:t>𝟑𝟔𝟎</m:t>
                        </m:r>
                      </m:num>
                      <m:den>
                        <m:r>
                          <a:rPr lang="en-GB" sz="3600" b="1" i="1" smtClean="0">
                            <a:solidFill>
                              <a:srgbClr val="00B050"/>
                            </a:solidFill>
                            <a:latin typeface="Cambria Math"/>
                          </a:rPr>
                          <m:t>𝟏𝟖</m:t>
                        </m:r>
                      </m:den>
                    </m:f>
                  </m:oMath>
                </a14:m>
                <a:r>
                  <a:rPr lang="en-GB" sz="3600" b="1" dirty="0" smtClean="0">
                    <a:solidFill>
                      <a:srgbClr val="00B050"/>
                    </a:solidFill>
                  </a:rPr>
                  <a:t> = </a:t>
                </a:r>
                <a:endParaRPr lang="en-GB" sz="3600" b="1" dirty="0">
                  <a:solidFill>
                    <a:srgbClr val="00B050"/>
                  </a:solidFill>
                </a:endParaRPr>
              </a:p>
            </p:txBody>
          </p:sp>
        </mc:Choice>
        <mc:Fallback>
          <p:sp>
            <p:nvSpPr>
              <p:cNvPr id="15" name="TextBox 14"/>
              <p:cNvSpPr txBox="1">
                <a:spLocks noRot="1" noChangeAspect="1" noMove="1" noResize="1" noEditPoints="1" noAdjustHandles="1" noChangeArrowheads="1" noChangeShapeType="1" noTextEdit="1"/>
              </p:cNvSpPr>
              <p:nvPr/>
            </p:nvSpPr>
            <p:spPr>
              <a:xfrm>
                <a:off x="6201338" y="4437112"/>
                <a:ext cx="1800200" cy="892745"/>
              </a:xfrm>
              <a:prstGeom prst="rect">
                <a:avLst/>
              </a:prstGeom>
              <a:blipFill rotWithShape="1">
                <a:blip r:embed="rId3" cstate="print"/>
                <a:stretch>
                  <a:fillRect b="-13014"/>
                </a:stretch>
              </a:blipFill>
            </p:spPr>
            <p:txBody>
              <a:bodyPr/>
              <a:lstStyle/>
              <a:p>
                <a:r>
                  <a:rPr lang="en-GB">
                    <a:noFill/>
                  </a:rPr>
                  <a:t> </a:t>
                </a:r>
              </a:p>
            </p:txBody>
          </p:sp>
        </mc:Fallback>
      </mc:AlternateContent>
      <p:sp>
        <p:nvSpPr>
          <p:cNvPr id="16" name="TextBox 15"/>
          <p:cNvSpPr txBox="1"/>
          <p:nvPr/>
        </p:nvSpPr>
        <p:spPr>
          <a:xfrm>
            <a:off x="7308304" y="4521611"/>
            <a:ext cx="1152128" cy="707886"/>
          </a:xfrm>
          <a:prstGeom prst="rect">
            <a:avLst/>
          </a:prstGeom>
          <a:noFill/>
        </p:spPr>
        <p:txBody>
          <a:bodyPr wrap="square" rtlCol="0">
            <a:spAutoFit/>
          </a:bodyPr>
          <a:lstStyle/>
          <a:p>
            <a:r>
              <a:rPr lang="en-GB" sz="4000" b="1" dirty="0" smtClean="0">
                <a:solidFill>
                  <a:srgbClr val="00B050"/>
                </a:solidFill>
              </a:rPr>
              <a:t>20</a:t>
            </a:r>
            <a:r>
              <a:rPr lang="en-GB" sz="4000" b="1" dirty="0" smtClean="0">
                <a:solidFill>
                  <a:srgbClr val="00B050"/>
                </a:solidFill>
                <a:latin typeface="Cambria"/>
              </a:rPr>
              <a:t>°</a:t>
            </a:r>
            <a:endParaRPr lang="en-GB" sz="4000" b="1" dirty="0">
              <a:solidFill>
                <a:srgbClr val="00B050"/>
              </a:solidFill>
            </a:endParaRPr>
          </a:p>
        </p:txBody>
      </p:sp>
      <p:sp>
        <p:nvSpPr>
          <p:cNvPr id="17" name="Rectangle 16"/>
          <p:cNvSpPr/>
          <p:nvPr/>
        </p:nvSpPr>
        <p:spPr>
          <a:xfrm>
            <a:off x="251520" y="260648"/>
            <a:ext cx="8640960" cy="92333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p:cNvSpPr/>
          <p:nvPr/>
        </p:nvSpPr>
        <p:spPr>
          <a:xfrm>
            <a:off x="492213" y="116632"/>
            <a:ext cx="3071675" cy="923330"/>
          </a:xfrm>
          <a:prstGeom prst="rect">
            <a:avLst/>
          </a:prstGeom>
          <a:noFill/>
        </p:spPr>
        <p:txBody>
          <a:bodyPr wrap="none" lIns="91440" tIns="45720" rIns="91440" bIns="45720">
            <a:spAutoFit/>
          </a:bodyPr>
          <a:lstStyle/>
          <a:p>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Pie Charts</a:t>
            </a:r>
            <a:endParaRPr lang="en-US"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5" name="Rectangle 4"/>
          <p:cNvSpPr/>
          <p:nvPr/>
        </p:nvSpPr>
        <p:spPr>
          <a:xfrm>
            <a:off x="3174900" y="6096884"/>
            <a:ext cx="652743" cy="646331"/>
          </a:xfrm>
          <a:prstGeom prst="rect">
            <a:avLst/>
          </a:prstGeom>
        </p:spPr>
        <p:txBody>
          <a:bodyPr wrap="none">
            <a:spAutoFit/>
          </a:bodyPr>
          <a:lstStyle/>
          <a:p>
            <a:pPr algn="ctr"/>
            <a:r>
              <a:rPr lang="en-GB" sz="3600" b="1" dirty="0">
                <a:solidFill>
                  <a:srgbClr val="00B050"/>
                </a:solidFill>
              </a:rPr>
              <a:t>18</a:t>
            </a:r>
          </a:p>
        </p:txBody>
      </p:sp>
      <p:sp>
        <p:nvSpPr>
          <p:cNvPr id="8" name="TextBox 7"/>
          <p:cNvSpPr txBox="1"/>
          <p:nvPr/>
        </p:nvSpPr>
        <p:spPr>
          <a:xfrm>
            <a:off x="3563888" y="447055"/>
            <a:ext cx="5328592" cy="461665"/>
          </a:xfrm>
          <a:prstGeom prst="rect">
            <a:avLst/>
          </a:prstGeom>
          <a:noFill/>
        </p:spPr>
        <p:txBody>
          <a:bodyPr wrap="square" rtlCol="0">
            <a:spAutoFit/>
          </a:bodyPr>
          <a:lstStyle/>
          <a:p>
            <a:r>
              <a:rPr lang="en-GB" sz="2400" b="1" dirty="0" smtClean="0">
                <a:solidFill>
                  <a:schemeClr val="accent5">
                    <a:lumMod val="60000"/>
                    <a:lumOff val="40000"/>
                  </a:schemeClr>
                </a:solidFill>
              </a:rPr>
              <a:t>“What is your favourite Quality Street?”</a:t>
            </a:r>
            <a:endParaRPr lang="en-GB" sz="2400" b="1" dirty="0">
              <a:solidFill>
                <a:schemeClr val="accent5">
                  <a:lumMod val="60000"/>
                  <a:lumOff val="40000"/>
                </a:schemeClr>
              </a:solidFill>
            </a:endParaRPr>
          </a:p>
        </p:txBody>
      </p:sp>
      <p:sp>
        <p:nvSpPr>
          <p:cNvPr id="19" name="TextBox 18"/>
          <p:cNvSpPr txBox="1"/>
          <p:nvPr/>
        </p:nvSpPr>
        <p:spPr>
          <a:xfrm>
            <a:off x="251520" y="-99392"/>
            <a:ext cx="9217024" cy="461665"/>
          </a:xfrm>
          <a:prstGeom prst="rect">
            <a:avLst/>
          </a:prstGeom>
          <a:noFill/>
        </p:spPr>
        <p:txBody>
          <a:bodyPr wrap="square" rtlCol="0">
            <a:spAutoFit/>
          </a:bodyPr>
          <a:lstStyle/>
          <a:p>
            <a:pPr algn="ctr"/>
            <a:r>
              <a:rPr lang="en-GB" sz="2400" b="1" dirty="0" smtClean="0">
                <a:solidFill>
                  <a:srgbClr val="FF0066"/>
                </a:solidFill>
              </a:rPr>
              <a:t>Use your knowledge to explain what is happening here.</a:t>
            </a:r>
            <a:endParaRPr lang="en-GB" sz="2400" b="1" dirty="0">
              <a:solidFill>
                <a:srgbClr val="FF0066"/>
              </a:solidFill>
            </a:endParaRPr>
          </a:p>
        </p:txBody>
      </p:sp>
    </p:spTree>
    <p:extLst>
      <p:ext uri="{BB962C8B-B14F-4D97-AF65-F5344CB8AC3E}">
        <p14:creationId xmlns:p14="http://schemas.microsoft.com/office/powerpoint/2010/main" xmlns="" val="92865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 presetClass="entr" presetSubtype="3" decel="33000" fill="hold" grpId="2" nodeType="click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additive="base">
                                        <p:cTn id="16" dur="1500" fill="hold"/>
                                        <p:tgtEl>
                                          <p:spTgt spid="9"/>
                                        </p:tgtEl>
                                        <p:attrNameLst>
                                          <p:attrName>ppt_x</p:attrName>
                                        </p:attrNameLst>
                                      </p:cBhvr>
                                      <p:tavLst>
                                        <p:tav tm="0">
                                          <p:val>
                                            <p:strVal val="1+#ppt_w/2"/>
                                          </p:val>
                                        </p:tav>
                                        <p:tav tm="100000">
                                          <p:val>
                                            <p:strVal val="#ppt_x"/>
                                          </p:val>
                                        </p:tav>
                                      </p:tavLst>
                                    </p:anim>
                                    <p:anim calcmode="lin" valueType="num">
                                      <p:cBhvr additive="base">
                                        <p:cTn id="17" dur="1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500"/>
                                        <p:tgtEl>
                                          <p:spTgt spid="3"/>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fade">
                                      <p:cBhvr>
                                        <p:cTn id="30" dur="500"/>
                                        <p:tgtEl>
                                          <p:spTgt spid="6"/>
                                        </p:tgtEl>
                                      </p:cBhvr>
                                    </p:animEffect>
                                  </p:childTnLst>
                                </p:cTn>
                              </p:par>
                              <p:par>
                                <p:cTn id="31" presetID="42" presetClass="path" presetSubtype="0" accel="50000" decel="50000" fill="hold" grpId="1" nodeType="withEffect">
                                  <p:stCondLst>
                                    <p:cond delay="500"/>
                                  </p:stCondLst>
                                  <p:childTnLst>
                                    <p:animMotion origin="layout" path="M -3.61111E-6 -4.81481E-6 L -0.07465 0.17848 " pathEditMode="relative" rAng="0" ptsTypes="AA">
                                      <p:cBhvr>
                                        <p:cTn id="32" dur="2000" fill="hold"/>
                                        <p:tgtEl>
                                          <p:spTgt spid="10"/>
                                        </p:tgtEl>
                                        <p:attrNameLst>
                                          <p:attrName>ppt_x</p:attrName>
                                          <p:attrName>ppt_y</p:attrName>
                                        </p:attrNameLst>
                                      </p:cBhvr>
                                      <p:rCtr x="-3733" y="8912"/>
                                    </p:animMotion>
                                  </p:childTnLst>
                                </p:cTn>
                              </p:par>
                              <p:par>
                                <p:cTn id="33" presetID="6" presetClass="emph" presetSubtype="0" fill="hold" grpId="0" nodeType="withEffect">
                                  <p:stCondLst>
                                    <p:cond delay="500"/>
                                  </p:stCondLst>
                                  <p:childTnLst>
                                    <p:animScale>
                                      <p:cBhvr>
                                        <p:cTn id="34" dur="2000" fill="hold"/>
                                        <p:tgtEl>
                                          <p:spTgt spid="9"/>
                                        </p:tgtEl>
                                      </p:cBhvr>
                                      <p:by x="75000" y="75000"/>
                                    </p:animScale>
                                  </p:childTnLst>
                                </p:cTn>
                              </p:par>
                              <p:par>
                                <p:cTn id="35" presetID="64" presetClass="path" presetSubtype="0" fill="hold" grpId="1" nodeType="withEffect">
                                  <p:stCondLst>
                                    <p:cond delay="500"/>
                                  </p:stCondLst>
                                  <p:childTnLst>
                                    <p:animMotion origin="layout" path="M -1.11111E-6 -3.7037E-7 L 0.08976 -0.02917 " pathEditMode="relative" rAng="0" ptsTypes="AA">
                                      <p:cBhvr>
                                        <p:cTn id="36" dur="2000" fill="hold"/>
                                        <p:tgtEl>
                                          <p:spTgt spid="9"/>
                                        </p:tgtEl>
                                        <p:attrNameLst>
                                          <p:attrName>ppt_x</p:attrName>
                                          <p:attrName>ppt_y</p:attrName>
                                        </p:attrNameLst>
                                      </p:cBhvr>
                                      <p:rCtr x="4479" y="-1458"/>
                                    </p:animMotion>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fade">
                                      <p:cBhvr>
                                        <p:cTn id="41" dur="500"/>
                                        <p:tgtEl>
                                          <p:spTgt spid="15"/>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6"/>
                                        </p:tgtEl>
                                        <p:attrNameLst>
                                          <p:attrName>style.visibility</p:attrName>
                                        </p:attrNameLst>
                                      </p:cBhvr>
                                      <p:to>
                                        <p:strVal val="visible"/>
                                      </p:to>
                                    </p:set>
                                    <p:animEffect transition="in" filter="fade">
                                      <p:cBhvr>
                                        <p:cTn id="46" dur="500"/>
                                        <p:tgtEl>
                                          <p:spTgt spid="16"/>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11"/>
                                        </p:tgtEl>
                                        <p:attrNameLst>
                                          <p:attrName>style.visibility</p:attrName>
                                        </p:attrNameLst>
                                      </p:cBhvr>
                                      <p:to>
                                        <p:strVal val="visible"/>
                                      </p:to>
                                    </p:set>
                                    <p:animEffect transition="in" filter="fade">
                                      <p:cBhvr>
                                        <p:cTn id="51" dur="500"/>
                                        <p:tgtEl>
                                          <p:spTgt spid="11"/>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12"/>
                                        </p:tgtEl>
                                        <p:attrNameLst>
                                          <p:attrName>style.visibility</p:attrName>
                                        </p:attrNameLst>
                                      </p:cBhvr>
                                      <p:to>
                                        <p:strVal val="visible"/>
                                      </p:to>
                                    </p:set>
                                    <p:animEffect transition="in" filter="fade">
                                      <p:cBhvr>
                                        <p:cTn id="54" dur="500"/>
                                        <p:tgtEl>
                                          <p:spTgt spid="12"/>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13"/>
                                        </p:tgtEl>
                                        <p:attrNameLst>
                                          <p:attrName>style.visibility</p:attrName>
                                        </p:attrNameLst>
                                      </p:cBhvr>
                                      <p:to>
                                        <p:strVal val="visible"/>
                                      </p:to>
                                    </p:set>
                                    <p:animEffect transition="in" filter="fade">
                                      <p:cBhvr>
                                        <p:cTn id="59" dur="500"/>
                                        <p:tgtEl>
                                          <p:spTgt spid="13"/>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14"/>
                                        </p:tgtEl>
                                        <p:attrNameLst>
                                          <p:attrName>style.visibility</p:attrName>
                                        </p:attrNameLst>
                                      </p:cBhvr>
                                      <p:to>
                                        <p:strVal val="visible"/>
                                      </p:to>
                                    </p:set>
                                    <p:animEffect transition="in" filter="fade">
                                      <p:cBhvr>
                                        <p:cTn id="62" dur="500"/>
                                        <p:tgtEl>
                                          <p:spTgt spid="14"/>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7"/>
                                        </p:tgtEl>
                                        <p:attrNameLst>
                                          <p:attrName>style.visibility</p:attrName>
                                        </p:attrNameLst>
                                      </p:cBhvr>
                                      <p:to>
                                        <p:strVal val="visible"/>
                                      </p:to>
                                    </p:set>
                                    <p:animEffect transition="in" filter="fade">
                                      <p:cBhvr>
                                        <p:cTn id="6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3" grpId="0"/>
      <p:bldGraphic spid="9" grpId="0">
        <p:bldAsOne/>
      </p:bldGraphic>
      <p:bldGraphic spid="9" grpId="1">
        <p:bldAsOne/>
      </p:bldGraphic>
      <p:bldGraphic spid="9" grpId="2">
        <p:bldAsOne/>
      </p:bldGraphic>
      <p:bldP spid="10" grpId="0"/>
      <p:bldP spid="10" grpId="1"/>
      <p:bldP spid="11" grpId="0" animBg="1"/>
      <p:bldP spid="12" grpId="0"/>
      <p:bldP spid="13" grpId="0" animBg="1"/>
      <p:bldP spid="14" grpId="0"/>
      <p:bldP spid="15" grpId="0" animBg="1"/>
      <p:bldP spid="16"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83817" y="1189581"/>
            <a:ext cx="5622925" cy="58293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2974176" y="1340767"/>
            <a:ext cx="6988175" cy="4267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Oval 3"/>
          <p:cNvSpPr/>
          <p:nvPr/>
        </p:nvSpPr>
        <p:spPr>
          <a:xfrm>
            <a:off x="4307240" y="1462143"/>
            <a:ext cx="4032448" cy="403244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 name="Group 9"/>
          <p:cNvGrpSpPr/>
          <p:nvPr/>
        </p:nvGrpSpPr>
        <p:grpSpPr>
          <a:xfrm rot="5400000">
            <a:off x="3943307" y="1075051"/>
            <a:ext cx="4624078" cy="4722812"/>
            <a:chOff x="4844466" y="1010444"/>
            <a:chExt cx="4624078" cy="4722812"/>
          </a:xfrm>
        </p:grpSpPr>
        <p:sp>
          <p:nvSpPr>
            <p:cNvPr id="8" name="Pie 7"/>
            <p:cNvSpPr/>
            <p:nvPr/>
          </p:nvSpPr>
          <p:spPr>
            <a:xfrm>
              <a:off x="4970385" y="1109179"/>
              <a:ext cx="4354143" cy="4624077"/>
            </a:xfrm>
            <a:prstGeom prst="pie">
              <a:avLst>
                <a:gd name="adj1" fmla="val 10782684"/>
                <a:gd name="adj2" fmla="val 50380"/>
              </a:avLst>
            </a:prstGeom>
            <a:solidFill>
              <a:srgbClr val="99CC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3078" name="Picture 6" descr="http://math8geometry.wikispaces.com/file/view/protractor.gif/33819765/protractor.gif"/>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4844466" y="1010444"/>
              <a:ext cx="4624078" cy="2410773"/>
            </a:xfrm>
            <a:prstGeom prst="rect">
              <a:avLst/>
            </a:prstGeom>
            <a:noFill/>
            <a:extLst>
              <a:ext uri="{909E8E84-426E-40DD-AFC4-6F175D3DCCD1}">
                <a14:hiddenFill xmlns:a14="http://schemas.microsoft.com/office/drawing/2010/main" xmlns="">
                  <a:solidFill>
                    <a:srgbClr val="FFFFFF"/>
                  </a:solidFill>
                </a14:hiddenFill>
              </a:ext>
            </a:extLst>
          </p:spPr>
        </p:pic>
      </p:grpSp>
      <p:grpSp>
        <p:nvGrpSpPr>
          <p:cNvPr id="3" name="Group 19"/>
          <p:cNvGrpSpPr/>
          <p:nvPr/>
        </p:nvGrpSpPr>
        <p:grpSpPr>
          <a:xfrm rot="11367090">
            <a:off x="4055541" y="1063351"/>
            <a:ext cx="4624078" cy="4722812"/>
            <a:chOff x="4844466" y="1010444"/>
            <a:chExt cx="4624078" cy="4722812"/>
          </a:xfrm>
        </p:grpSpPr>
        <p:sp>
          <p:nvSpPr>
            <p:cNvPr id="21" name="Pie 20"/>
            <p:cNvSpPr/>
            <p:nvPr/>
          </p:nvSpPr>
          <p:spPr>
            <a:xfrm>
              <a:off x="4970385" y="1109179"/>
              <a:ext cx="4354143" cy="4624077"/>
            </a:xfrm>
            <a:prstGeom prst="pie">
              <a:avLst>
                <a:gd name="adj1" fmla="val 10782684"/>
                <a:gd name="adj2" fmla="val 50380"/>
              </a:avLst>
            </a:prstGeom>
            <a:solidFill>
              <a:srgbClr val="99CC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22" name="Picture 6" descr="http://math8geometry.wikispaces.com/file/view/protractor.gif/33819765/protractor.gif"/>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4844466" y="1010444"/>
              <a:ext cx="4624078" cy="2410773"/>
            </a:xfrm>
            <a:prstGeom prst="rect">
              <a:avLst/>
            </a:prstGeom>
            <a:noFill/>
            <a:extLst>
              <a:ext uri="{909E8E84-426E-40DD-AFC4-6F175D3DCCD1}">
                <a14:hiddenFill xmlns:a14="http://schemas.microsoft.com/office/drawing/2010/main" xmlns="">
                  <a:solidFill>
                    <a:srgbClr val="FFFFFF"/>
                  </a:solidFill>
                </a14:hiddenFill>
              </a:ext>
            </a:extLst>
          </p:spPr>
        </p:pic>
      </p:grpSp>
      <p:cxnSp>
        <p:nvCxnSpPr>
          <p:cNvPr id="7" name="Straight Connector 6"/>
          <p:cNvCxnSpPr>
            <a:endCxn id="4" idx="0"/>
          </p:cNvCxnSpPr>
          <p:nvPr/>
        </p:nvCxnSpPr>
        <p:spPr>
          <a:xfrm flipV="1">
            <a:off x="6323464" y="1462143"/>
            <a:ext cx="0" cy="201622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8548005" y="3861048"/>
            <a:ext cx="595995" cy="91817"/>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flipV="1">
            <a:off x="6330429" y="3478368"/>
            <a:ext cx="2217576" cy="38268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7086614" y="5504463"/>
            <a:ext cx="162376" cy="438432"/>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H="1" flipV="1">
            <a:off x="6330430" y="3478368"/>
            <a:ext cx="756184" cy="2026095"/>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H="1" flipV="1">
            <a:off x="4355976" y="3139845"/>
            <a:ext cx="1943539" cy="33539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flipH="1" flipV="1">
            <a:off x="5076056" y="1916832"/>
            <a:ext cx="1254376" cy="1584177"/>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251520" y="116633"/>
            <a:ext cx="8640960" cy="92333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p:cNvSpPr/>
          <p:nvPr/>
        </p:nvSpPr>
        <p:spPr>
          <a:xfrm>
            <a:off x="492213" y="116632"/>
            <a:ext cx="3071675" cy="923330"/>
          </a:xfrm>
          <a:prstGeom prst="rect">
            <a:avLst/>
          </a:prstGeom>
          <a:noFill/>
        </p:spPr>
        <p:txBody>
          <a:bodyPr wrap="none" lIns="91440" tIns="45720" rIns="91440" bIns="45720">
            <a:spAutoFit/>
          </a:bodyPr>
          <a:lstStyle/>
          <a:p>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Pie Charts</a:t>
            </a:r>
            <a:endParaRPr lang="en-US"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6" name="Oval 5"/>
          <p:cNvSpPr/>
          <p:nvPr/>
        </p:nvSpPr>
        <p:spPr>
          <a:xfrm>
            <a:off x="6285444" y="3455289"/>
            <a:ext cx="46800"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xmlns="" val="2612751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nodeType="withEffect">
                                  <p:stCondLst>
                                    <p:cond delay="0"/>
                                  </p:stCondLst>
                                  <p:childTnLst>
                                    <p:animScale>
                                      <p:cBhvr>
                                        <p:cTn id="6" dur="1500" fill="hold"/>
                                        <p:tgtEl>
                                          <p:spTgt spid="1027"/>
                                        </p:tgtEl>
                                      </p:cBhvr>
                                      <p:by x="65000" y="65000"/>
                                    </p:animScale>
                                  </p:childTnLst>
                                </p:cTn>
                              </p:par>
                              <p:par>
                                <p:cTn id="7" presetID="42" presetClass="path" presetSubtype="0" fill="hold" nodeType="withEffect">
                                  <p:stCondLst>
                                    <p:cond delay="0"/>
                                  </p:stCondLst>
                                  <p:childTnLst>
                                    <p:animMotion origin="layout" path="M 8.33333E-7 3.7037E-7 L -0.10642 -0.16134 " pathEditMode="relative" rAng="0" ptsTypes="AA">
                                      <p:cBhvr>
                                        <p:cTn id="8" dur="1500" fill="hold"/>
                                        <p:tgtEl>
                                          <p:spTgt spid="1027"/>
                                        </p:tgtEl>
                                        <p:attrNameLst>
                                          <p:attrName>ppt_x</p:attrName>
                                          <p:attrName>ppt_y</p:attrName>
                                        </p:attrNameLst>
                                      </p:cBhvr>
                                      <p:rCtr x="-5330" y="-8079"/>
                                    </p:animMotion>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heel(1)">
                                      <p:cBhvr>
                                        <p:cTn id="18" dur="20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wipe(down)">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nodeType="clickEffect">
                                  <p:stCondLst>
                                    <p:cond delay="0"/>
                                  </p:stCondLst>
                                  <p:childTnLst>
                                    <p:set>
                                      <p:cBhvr>
                                        <p:cTn id="27" dur="1" fill="hold">
                                          <p:stCondLst>
                                            <p:cond delay="0"/>
                                          </p:stCondLst>
                                        </p:cTn>
                                        <p:tgtEl>
                                          <p:spTgt spid="2"/>
                                        </p:tgtEl>
                                        <p:attrNameLst>
                                          <p:attrName>style.visibility</p:attrName>
                                        </p:attrNameLst>
                                      </p:cBhvr>
                                      <p:to>
                                        <p:strVal val="visible"/>
                                      </p:to>
                                    </p:set>
                                    <p:anim calcmode="lin" valueType="num">
                                      <p:cBhvr>
                                        <p:cTn id="28" dur="1000" fill="hold"/>
                                        <p:tgtEl>
                                          <p:spTgt spid="2"/>
                                        </p:tgtEl>
                                        <p:attrNameLst>
                                          <p:attrName>ppt_w</p:attrName>
                                        </p:attrNameLst>
                                      </p:cBhvr>
                                      <p:tavLst>
                                        <p:tav tm="0">
                                          <p:val>
                                            <p:fltVal val="0"/>
                                          </p:val>
                                        </p:tav>
                                        <p:tav tm="100000">
                                          <p:val>
                                            <p:strVal val="#ppt_w"/>
                                          </p:val>
                                        </p:tav>
                                      </p:tavLst>
                                    </p:anim>
                                    <p:anim calcmode="lin" valueType="num">
                                      <p:cBhvr>
                                        <p:cTn id="29" dur="1000" fill="hold"/>
                                        <p:tgtEl>
                                          <p:spTgt spid="2"/>
                                        </p:tgtEl>
                                        <p:attrNameLst>
                                          <p:attrName>ppt_h</p:attrName>
                                        </p:attrNameLst>
                                      </p:cBhvr>
                                      <p:tavLst>
                                        <p:tav tm="0">
                                          <p:val>
                                            <p:fltVal val="0"/>
                                          </p:val>
                                        </p:tav>
                                        <p:tav tm="100000">
                                          <p:val>
                                            <p:strVal val="#ppt_h"/>
                                          </p:val>
                                        </p:tav>
                                      </p:tavLst>
                                    </p:anim>
                                    <p:anim calcmode="lin" valueType="num">
                                      <p:cBhvr>
                                        <p:cTn id="30" dur="1000" fill="hold"/>
                                        <p:tgtEl>
                                          <p:spTgt spid="2"/>
                                        </p:tgtEl>
                                        <p:attrNameLst>
                                          <p:attrName>style.rotation</p:attrName>
                                        </p:attrNameLst>
                                      </p:cBhvr>
                                      <p:tavLst>
                                        <p:tav tm="0">
                                          <p:val>
                                            <p:fltVal val="90"/>
                                          </p:val>
                                        </p:tav>
                                        <p:tav tm="100000">
                                          <p:val>
                                            <p:fltVal val="0"/>
                                          </p:val>
                                        </p:tav>
                                      </p:tavLst>
                                    </p:anim>
                                    <p:animEffect transition="in" filter="fade">
                                      <p:cBhvr>
                                        <p:cTn id="31" dur="1000"/>
                                        <p:tgtEl>
                                          <p:spTgt spid="2"/>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500"/>
                                        <p:tgtEl>
                                          <p:spTgt spid="12"/>
                                        </p:tgtEl>
                                      </p:cBhvr>
                                    </p:animEffect>
                                  </p:childTnLst>
                                </p:cTn>
                              </p:par>
                            </p:childTnLst>
                          </p:cTn>
                        </p:par>
                      </p:childTnLst>
                    </p:cTn>
                  </p:par>
                  <p:par>
                    <p:cTn id="37" fill="hold">
                      <p:stCondLst>
                        <p:cond delay="indefinite"/>
                      </p:stCondLst>
                      <p:childTnLst>
                        <p:par>
                          <p:cTn id="38" fill="hold">
                            <p:stCondLst>
                              <p:cond delay="0"/>
                            </p:stCondLst>
                            <p:childTnLst>
                              <p:par>
                                <p:cTn id="39" presetID="56" presetClass="path" presetSubtype="0" accel="50000" decel="50000" fill="hold" nodeType="clickEffect">
                                  <p:stCondLst>
                                    <p:cond delay="0"/>
                                  </p:stCondLst>
                                  <p:childTnLst>
                                    <p:animMotion origin="layout" path="M 2.22222E-6 4.07407E-6 L 0.37517 -0.4 " pathEditMode="relative" rAng="0" ptsTypes="AA">
                                      <p:cBhvr>
                                        <p:cTn id="40" dur="2000" fill="hold"/>
                                        <p:tgtEl>
                                          <p:spTgt spid="2"/>
                                        </p:tgtEl>
                                        <p:attrNameLst>
                                          <p:attrName>ppt_x</p:attrName>
                                          <p:attrName>ppt_y</p:attrName>
                                        </p:attrNameLst>
                                      </p:cBhvr>
                                      <p:rCtr x="18750" y="-20000"/>
                                    </p:animMotion>
                                  </p:childTnLst>
                                </p:cTn>
                              </p:par>
                            </p:childTnLst>
                          </p:cTn>
                        </p:par>
                      </p:childTnLst>
                    </p:cTn>
                  </p:par>
                  <p:par>
                    <p:cTn id="41" fill="hold">
                      <p:stCondLst>
                        <p:cond delay="indefinite"/>
                      </p:stCondLst>
                      <p:childTnLst>
                        <p:par>
                          <p:cTn id="42" fill="hold">
                            <p:stCondLst>
                              <p:cond delay="0"/>
                            </p:stCondLst>
                            <p:childTnLst>
                              <p:par>
                                <p:cTn id="43" presetID="22" presetClass="entr" presetSubtype="2" fill="hold" nodeType="click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wipe(right)">
                                      <p:cBhvr>
                                        <p:cTn id="45" dur="500"/>
                                        <p:tgtEl>
                                          <p:spTgt spid="14"/>
                                        </p:tgtEl>
                                      </p:cBhvr>
                                    </p:animEffect>
                                  </p:childTnLst>
                                </p:cTn>
                              </p:par>
                            </p:childTnLst>
                          </p:cTn>
                        </p:par>
                      </p:childTnLst>
                    </p:cTn>
                  </p:par>
                  <p:par>
                    <p:cTn id="46" fill="hold">
                      <p:stCondLst>
                        <p:cond delay="indefinite"/>
                      </p:stCondLst>
                      <p:childTnLst>
                        <p:par>
                          <p:cTn id="47" fill="hold">
                            <p:stCondLst>
                              <p:cond delay="0"/>
                            </p:stCondLst>
                            <p:childTnLst>
                              <p:par>
                                <p:cTn id="48" presetID="2" presetClass="entr" presetSubtype="3" fill="hold" nodeType="clickEffect">
                                  <p:stCondLst>
                                    <p:cond delay="0"/>
                                  </p:stCondLst>
                                  <p:childTnLst>
                                    <p:set>
                                      <p:cBhvr>
                                        <p:cTn id="49" dur="1" fill="hold">
                                          <p:stCondLst>
                                            <p:cond delay="0"/>
                                          </p:stCondLst>
                                        </p:cTn>
                                        <p:tgtEl>
                                          <p:spTgt spid="3"/>
                                        </p:tgtEl>
                                        <p:attrNameLst>
                                          <p:attrName>style.visibility</p:attrName>
                                        </p:attrNameLst>
                                      </p:cBhvr>
                                      <p:to>
                                        <p:strVal val="visible"/>
                                      </p:to>
                                    </p:set>
                                    <p:anim calcmode="lin" valueType="num">
                                      <p:cBhvr additive="base">
                                        <p:cTn id="50" dur="1000" fill="hold"/>
                                        <p:tgtEl>
                                          <p:spTgt spid="3"/>
                                        </p:tgtEl>
                                        <p:attrNameLst>
                                          <p:attrName>ppt_x</p:attrName>
                                        </p:attrNameLst>
                                      </p:cBhvr>
                                      <p:tavLst>
                                        <p:tav tm="0">
                                          <p:val>
                                            <p:strVal val="1+#ppt_w/2"/>
                                          </p:val>
                                        </p:tav>
                                        <p:tav tm="100000">
                                          <p:val>
                                            <p:strVal val="#ppt_x"/>
                                          </p:val>
                                        </p:tav>
                                      </p:tavLst>
                                    </p:anim>
                                    <p:anim calcmode="lin" valueType="num">
                                      <p:cBhvr additive="base">
                                        <p:cTn id="51" dur="1000" fill="hold"/>
                                        <p:tgtEl>
                                          <p:spTgt spid="3"/>
                                        </p:tgtEl>
                                        <p:attrNameLst>
                                          <p:attrName>ppt_y</p:attrName>
                                        </p:attrNameLst>
                                      </p:cBhvr>
                                      <p:tavLst>
                                        <p:tav tm="0">
                                          <p:val>
                                            <p:strVal val="0-#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23"/>
                                        </p:tgtEl>
                                        <p:attrNameLst>
                                          <p:attrName>style.visibility</p:attrName>
                                        </p:attrNameLst>
                                      </p:cBhvr>
                                      <p:to>
                                        <p:strVal val="visible"/>
                                      </p:to>
                                    </p:set>
                                    <p:animEffect transition="in" filter="fade">
                                      <p:cBhvr>
                                        <p:cTn id="56" dur="500"/>
                                        <p:tgtEl>
                                          <p:spTgt spid="23"/>
                                        </p:tgtEl>
                                      </p:cBhvr>
                                    </p:animEffect>
                                  </p:childTnLst>
                                </p:cTn>
                              </p:par>
                            </p:childTnLst>
                          </p:cTn>
                        </p:par>
                      </p:childTnLst>
                    </p:cTn>
                  </p:par>
                  <p:par>
                    <p:cTn id="57" fill="hold">
                      <p:stCondLst>
                        <p:cond delay="indefinite"/>
                      </p:stCondLst>
                      <p:childTnLst>
                        <p:par>
                          <p:cTn id="58" fill="hold">
                            <p:stCondLst>
                              <p:cond delay="0"/>
                            </p:stCondLst>
                            <p:childTnLst>
                              <p:par>
                                <p:cTn id="59" presetID="2" presetClass="exit" presetSubtype="6" fill="hold" nodeType="clickEffect">
                                  <p:stCondLst>
                                    <p:cond delay="0"/>
                                  </p:stCondLst>
                                  <p:childTnLst>
                                    <p:anim calcmode="lin" valueType="num">
                                      <p:cBhvr additive="base">
                                        <p:cTn id="60" dur="500"/>
                                        <p:tgtEl>
                                          <p:spTgt spid="3"/>
                                        </p:tgtEl>
                                        <p:attrNameLst>
                                          <p:attrName>ppt_x</p:attrName>
                                        </p:attrNameLst>
                                      </p:cBhvr>
                                      <p:tavLst>
                                        <p:tav tm="0">
                                          <p:val>
                                            <p:strVal val="ppt_x"/>
                                          </p:val>
                                        </p:tav>
                                        <p:tav tm="100000">
                                          <p:val>
                                            <p:strVal val="1+ppt_w/2"/>
                                          </p:val>
                                        </p:tav>
                                      </p:tavLst>
                                    </p:anim>
                                    <p:anim calcmode="lin" valueType="num">
                                      <p:cBhvr additive="base">
                                        <p:cTn id="61" dur="500"/>
                                        <p:tgtEl>
                                          <p:spTgt spid="3"/>
                                        </p:tgtEl>
                                        <p:attrNameLst>
                                          <p:attrName>ppt_y</p:attrName>
                                        </p:attrNameLst>
                                      </p:cBhvr>
                                      <p:tavLst>
                                        <p:tav tm="0">
                                          <p:val>
                                            <p:strVal val="ppt_y"/>
                                          </p:val>
                                        </p:tav>
                                        <p:tav tm="100000">
                                          <p:val>
                                            <p:strVal val="1+ppt_h/2"/>
                                          </p:val>
                                        </p:tav>
                                      </p:tavLst>
                                    </p:anim>
                                    <p:set>
                                      <p:cBhvr>
                                        <p:cTn id="62" dur="1" fill="hold">
                                          <p:stCondLst>
                                            <p:cond delay="499"/>
                                          </p:stCondLst>
                                        </p:cTn>
                                        <p:tgtEl>
                                          <p:spTgt spid="3"/>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22" presetClass="entr" presetSubtype="1" fill="hold" nodeType="clickEffect">
                                  <p:stCondLst>
                                    <p:cond delay="0"/>
                                  </p:stCondLst>
                                  <p:childTnLst>
                                    <p:set>
                                      <p:cBhvr>
                                        <p:cTn id="66" dur="1" fill="hold">
                                          <p:stCondLst>
                                            <p:cond delay="0"/>
                                          </p:stCondLst>
                                        </p:cTn>
                                        <p:tgtEl>
                                          <p:spTgt spid="25"/>
                                        </p:tgtEl>
                                        <p:attrNameLst>
                                          <p:attrName>style.visibility</p:attrName>
                                        </p:attrNameLst>
                                      </p:cBhvr>
                                      <p:to>
                                        <p:strVal val="visible"/>
                                      </p:to>
                                    </p:set>
                                    <p:animEffect transition="in" filter="wipe(up)">
                                      <p:cBhvr>
                                        <p:cTn id="67" dur="500"/>
                                        <p:tgtEl>
                                          <p:spTgt spid="25"/>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2" fill="hold" nodeType="clickEffect">
                                  <p:stCondLst>
                                    <p:cond delay="0"/>
                                  </p:stCondLst>
                                  <p:childTnLst>
                                    <p:set>
                                      <p:cBhvr>
                                        <p:cTn id="71" dur="1" fill="hold">
                                          <p:stCondLst>
                                            <p:cond delay="0"/>
                                          </p:stCondLst>
                                        </p:cTn>
                                        <p:tgtEl>
                                          <p:spTgt spid="43"/>
                                        </p:tgtEl>
                                        <p:attrNameLst>
                                          <p:attrName>style.visibility</p:attrName>
                                        </p:attrNameLst>
                                      </p:cBhvr>
                                      <p:to>
                                        <p:strVal val="visible"/>
                                      </p:to>
                                    </p:set>
                                    <p:animEffect transition="in" filter="wipe(right)">
                                      <p:cBhvr>
                                        <p:cTn id="72" dur="500"/>
                                        <p:tgtEl>
                                          <p:spTgt spid="43"/>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nodeType="clickEffect">
                                  <p:stCondLst>
                                    <p:cond delay="0"/>
                                  </p:stCondLst>
                                  <p:childTnLst>
                                    <p:set>
                                      <p:cBhvr>
                                        <p:cTn id="76" dur="1" fill="hold">
                                          <p:stCondLst>
                                            <p:cond delay="0"/>
                                          </p:stCondLst>
                                        </p:cTn>
                                        <p:tgtEl>
                                          <p:spTgt spid="44"/>
                                        </p:tgtEl>
                                        <p:attrNameLst>
                                          <p:attrName>style.visibility</p:attrName>
                                        </p:attrNameLst>
                                      </p:cBhvr>
                                      <p:to>
                                        <p:strVal val="visible"/>
                                      </p:to>
                                    </p:set>
                                    <p:animEffect transition="in" filter="wipe(down)">
                                      <p:cBhvr>
                                        <p:cTn id="77" dur="500"/>
                                        <p:tgtEl>
                                          <p:spTgt spid="44"/>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1026"/>
                                        </p:tgtEl>
                                        <p:attrNameLst>
                                          <p:attrName>style.visibility</p:attrName>
                                        </p:attrNameLst>
                                      </p:cBhvr>
                                      <p:to>
                                        <p:strVal val="visible"/>
                                      </p:to>
                                    </p:set>
                                    <p:animEffect transition="in" filter="fade">
                                      <p:cBhvr>
                                        <p:cTn id="82" dur="5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63" name="Rectangle 1"/>
          <p:cNvSpPr>
            <a:spLocks noChangeArrowheads="1"/>
          </p:cNvSpPr>
          <p:nvPr/>
        </p:nvSpPr>
        <p:spPr bwMode="auto">
          <a:xfrm>
            <a:off x="20638" y="1309688"/>
            <a:ext cx="8528050" cy="646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a:t>In a survey, people were asked to indicate which one of the pies they liked the best. The information is given in the table. </a:t>
            </a:r>
            <a:endParaRPr lang="en-US" altLang="en-US" b="1"/>
          </a:p>
        </p:txBody>
      </p:sp>
      <p:sp>
        <p:nvSpPr>
          <p:cNvPr id="39964" name="Rectangle 4"/>
          <p:cNvSpPr>
            <a:spLocks noChangeArrowheads="1"/>
          </p:cNvSpPr>
          <p:nvPr/>
        </p:nvSpPr>
        <p:spPr bwMode="auto">
          <a:xfrm>
            <a:off x="4264025" y="1573213"/>
            <a:ext cx="3979863" cy="36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a:t>Display the information in a pie chart.</a:t>
            </a:r>
          </a:p>
        </p:txBody>
      </p:sp>
      <p:sp>
        <p:nvSpPr>
          <p:cNvPr id="6" name="Oval 5"/>
          <p:cNvSpPr/>
          <p:nvPr/>
        </p:nvSpPr>
        <p:spPr>
          <a:xfrm>
            <a:off x="4732338" y="2355850"/>
            <a:ext cx="4110037" cy="4024313"/>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pic>
        <p:nvPicPr>
          <p:cNvPr id="3996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07950" y="2065338"/>
            <a:ext cx="2770188" cy="28035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9967" name="TextBox 6"/>
          <p:cNvSpPr txBox="1">
            <a:spLocks noChangeArrowheads="1"/>
          </p:cNvSpPr>
          <p:nvPr/>
        </p:nvSpPr>
        <p:spPr bwMode="auto">
          <a:xfrm>
            <a:off x="6618288" y="3860800"/>
            <a:ext cx="366712"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4000" b="1"/>
              <a:t>.</a:t>
            </a:r>
          </a:p>
        </p:txBody>
      </p:sp>
      <p:sp>
        <p:nvSpPr>
          <p:cNvPr id="13" name="TextBox 12"/>
          <p:cNvSpPr txBox="1">
            <a:spLocks noChangeArrowheads="1"/>
          </p:cNvSpPr>
          <p:nvPr/>
        </p:nvSpPr>
        <p:spPr bwMode="auto">
          <a:xfrm>
            <a:off x="684213" y="4797425"/>
            <a:ext cx="1368425" cy="36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b="1">
                <a:solidFill>
                  <a:srgbClr val="FF0000"/>
                </a:solidFill>
              </a:rPr>
              <a:t>TOTAL =</a:t>
            </a:r>
          </a:p>
        </p:txBody>
      </p:sp>
      <p:sp>
        <p:nvSpPr>
          <p:cNvPr id="14" name="TextBox 13"/>
          <p:cNvSpPr txBox="1">
            <a:spLocks noChangeArrowheads="1"/>
          </p:cNvSpPr>
          <p:nvPr/>
        </p:nvSpPr>
        <p:spPr bwMode="auto">
          <a:xfrm>
            <a:off x="2120900" y="2678113"/>
            <a:ext cx="565150"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3200">
                <a:solidFill>
                  <a:srgbClr val="FF0000"/>
                </a:solidFill>
              </a:rPr>
              <a:t>+</a:t>
            </a:r>
          </a:p>
        </p:txBody>
      </p:sp>
      <p:sp>
        <p:nvSpPr>
          <p:cNvPr id="76" name="TextBox 75"/>
          <p:cNvSpPr txBox="1">
            <a:spLocks noChangeArrowheads="1"/>
          </p:cNvSpPr>
          <p:nvPr/>
        </p:nvSpPr>
        <p:spPr bwMode="auto">
          <a:xfrm>
            <a:off x="2124075" y="3132138"/>
            <a:ext cx="563563"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3200">
                <a:solidFill>
                  <a:srgbClr val="FF0000"/>
                </a:solidFill>
              </a:rPr>
              <a:t>+</a:t>
            </a:r>
          </a:p>
        </p:txBody>
      </p:sp>
      <p:sp>
        <p:nvSpPr>
          <p:cNvPr id="77" name="TextBox 76"/>
          <p:cNvSpPr txBox="1">
            <a:spLocks noChangeArrowheads="1"/>
          </p:cNvSpPr>
          <p:nvPr/>
        </p:nvSpPr>
        <p:spPr bwMode="auto">
          <a:xfrm>
            <a:off x="2136775" y="3563938"/>
            <a:ext cx="565150" cy="5857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3200">
                <a:solidFill>
                  <a:srgbClr val="FF0000"/>
                </a:solidFill>
              </a:rPr>
              <a:t>+</a:t>
            </a:r>
          </a:p>
        </p:txBody>
      </p:sp>
      <p:sp>
        <p:nvSpPr>
          <p:cNvPr id="78" name="TextBox 77"/>
          <p:cNvSpPr txBox="1">
            <a:spLocks noChangeArrowheads="1"/>
          </p:cNvSpPr>
          <p:nvPr/>
        </p:nvSpPr>
        <p:spPr bwMode="auto">
          <a:xfrm>
            <a:off x="2136775" y="4024313"/>
            <a:ext cx="565150"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3200">
                <a:solidFill>
                  <a:srgbClr val="FF0000"/>
                </a:solidFill>
              </a:rPr>
              <a:t>+</a:t>
            </a:r>
          </a:p>
        </p:txBody>
      </p:sp>
      <p:sp>
        <p:nvSpPr>
          <p:cNvPr id="79" name="TextBox 78"/>
          <p:cNvSpPr txBox="1">
            <a:spLocks noChangeArrowheads="1"/>
          </p:cNvSpPr>
          <p:nvPr/>
        </p:nvSpPr>
        <p:spPr bwMode="auto">
          <a:xfrm>
            <a:off x="2081213" y="4762500"/>
            <a:ext cx="554037"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000" b="1">
                <a:solidFill>
                  <a:srgbClr val="FF0000"/>
                </a:solidFill>
              </a:rPr>
              <a:t>60</a:t>
            </a:r>
          </a:p>
        </p:txBody>
      </p:sp>
      <p:sp>
        <p:nvSpPr>
          <p:cNvPr id="80" name="TextBox 79"/>
          <p:cNvSpPr txBox="1">
            <a:spLocks noChangeArrowheads="1"/>
          </p:cNvSpPr>
          <p:nvPr/>
        </p:nvSpPr>
        <p:spPr bwMode="auto">
          <a:xfrm>
            <a:off x="2916238" y="4752975"/>
            <a:ext cx="739775"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000" b="1">
                <a:solidFill>
                  <a:srgbClr val="00B050"/>
                </a:solidFill>
              </a:rPr>
              <a:t>360°</a:t>
            </a:r>
          </a:p>
        </p:txBody>
      </p:sp>
      <p:grpSp>
        <p:nvGrpSpPr>
          <p:cNvPr id="2" name="Group 18"/>
          <p:cNvGrpSpPr>
            <a:grpSpLocks/>
          </p:cNvGrpSpPr>
          <p:nvPr/>
        </p:nvGrpSpPr>
        <p:grpSpPr bwMode="auto">
          <a:xfrm>
            <a:off x="1947863" y="5084763"/>
            <a:ext cx="2357437" cy="944562"/>
            <a:chOff x="1866759" y="5166484"/>
            <a:chExt cx="2356127" cy="944723"/>
          </a:xfrm>
        </p:grpSpPr>
        <p:cxnSp>
          <p:nvCxnSpPr>
            <p:cNvPr id="16" name="Straight Arrow Connector 15"/>
            <p:cNvCxnSpPr/>
            <p:nvPr/>
          </p:nvCxnSpPr>
          <p:spPr>
            <a:xfrm flipV="1">
              <a:off x="2825076" y="5166484"/>
              <a:ext cx="318910" cy="56683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0003" name="TextBox 16"/>
            <p:cNvSpPr txBox="1">
              <a:spLocks noChangeArrowheads="1"/>
            </p:cNvSpPr>
            <p:nvPr/>
          </p:nvSpPr>
          <p:spPr bwMode="auto">
            <a:xfrm>
              <a:off x="1866759" y="5733256"/>
              <a:ext cx="2356127"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b="1"/>
                <a:t>360° in a full turn</a:t>
              </a:r>
            </a:p>
          </p:txBody>
        </p:sp>
        <p:sp>
          <p:nvSpPr>
            <p:cNvPr id="18" name="Rectangle 17"/>
            <p:cNvSpPr/>
            <p:nvPr/>
          </p:nvSpPr>
          <p:spPr>
            <a:xfrm>
              <a:off x="1915944" y="5741257"/>
              <a:ext cx="1964233" cy="369950"/>
            </a:xfrm>
            <a:prstGeom prst="rect">
              <a:avLst/>
            </a:prstGeom>
            <a:solidFill>
              <a:srgbClr val="00B050">
                <a:alpha val="34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grpSp>
      <p:pic>
        <p:nvPicPr>
          <p:cNvPr id="138243"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470150" y="4776788"/>
            <a:ext cx="549275" cy="4016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90"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417763" y="2582863"/>
            <a:ext cx="549275" cy="4016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91"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428875" y="3009900"/>
            <a:ext cx="549275" cy="401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92"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425700" y="3487738"/>
            <a:ext cx="549275" cy="4000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93"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428875" y="3919538"/>
            <a:ext cx="549275" cy="4016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94"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398713" y="4365625"/>
            <a:ext cx="547687" cy="4000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95" name="TextBox 94"/>
          <p:cNvSpPr txBox="1">
            <a:spLocks noChangeArrowheads="1"/>
          </p:cNvSpPr>
          <p:nvPr/>
        </p:nvSpPr>
        <p:spPr bwMode="auto">
          <a:xfrm>
            <a:off x="2901950" y="2565400"/>
            <a:ext cx="682625"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000" b="1">
                <a:solidFill>
                  <a:srgbClr val="FF0000"/>
                </a:solidFill>
              </a:rPr>
              <a:t>90°</a:t>
            </a:r>
          </a:p>
        </p:txBody>
      </p:sp>
      <p:sp>
        <p:nvSpPr>
          <p:cNvPr id="96" name="TextBox 95"/>
          <p:cNvSpPr txBox="1">
            <a:spLocks noChangeArrowheads="1"/>
          </p:cNvSpPr>
          <p:nvPr/>
        </p:nvSpPr>
        <p:spPr bwMode="auto">
          <a:xfrm>
            <a:off x="2916238" y="3028950"/>
            <a:ext cx="681037"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000" b="1">
                <a:solidFill>
                  <a:srgbClr val="FF0000"/>
                </a:solidFill>
              </a:rPr>
              <a:t>72°</a:t>
            </a:r>
          </a:p>
        </p:txBody>
      </p:sp>
      <p:sp>
        <p:nvSpPr>
          <p:cNvPr id="97" name="TextBox 96"/>
          <p:cNvSpPr txBox="1">
            <a:spLocks noChangeArrowheads="1"/>
          </p:cNvSpPr>
          <p:nvPr/>
        </p:nvSpPr>
        <p:spPr bwMode="auto">
          <a:xfrm>
            <a:off x="2928938" y="3460750"/>
            <a:ext cx="682625"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000" b="1">
                <a:solidFill>
                  <a:srgbClr val="FF0000"/>
                </a:solidFill>
              </a:rPr>
              <a:t>66°</a:t>
            </a:r>
          </a:p>
        </p:txBody>
      </p:sp>
      <p:sp>
        <p:nvSpPr>
          <p:cNvPr id="98" name="TextBox 97"/>
          <p:cNvSpPr txBox="1">
            <a:spLocks noChangeArrowheads="1"/>
          </p:cNvSpPr>
          <p:nvPr/>
        </p:nvSpPr>
        <p:spPr bwMode="auto">
          <a:xfrm>
            <a:off x="2901950" y="3892550"/>
            <a:ext cx="739775"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000" b="1">
                <a:solidFill>
                  <a:srgbClr val="FF0000"/>
                </a:solidFill>
              </a:rPr>
              <a:t>108°</a:t>
            </a:r>
          </a:p>
        </p:txBody>
      </p:sp>
      <p:sp>
        <p:nvSpPr>
          <p:cNvPr id="99" name="TextBox 98"/>
          <p:cNvSpPr txBox="1">
            <a:spLocks noChangeArrowheads="1"/>
          </p:cNvSpPr>
          <p:nvPr/>
        </p:nvSpPr>
        <p:spPr bwMode="auto">
          <a:xfrm>
            <a:off x="2928938" y="4351338"/>
            <a:ext cx="682625"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000" b="1">
                <a:solidFill>
                  <a:srgbClr val="FF0000"/>
                </a:solidFill>
              </a:rPr>
              <a:t>24°</a:t>
            </a:r>
          </a:p>
        </p:txBody>
      </p:sp>
      <p:pic>
        <p:nvPicPr>
          <p:cNvPr id="100" name="Picture 2"/>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4778375" y="2222500"/>
            <a:ext cx="4075113" cy="2433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1" name="Picture 4"/>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6659563" y="4408488"/>
            <a:ext cx="5267325" cy="1000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22" name="Straight Connector 21"/>
          <p:cNvCxnSpPr/>
          <p:nvPr/>
        </p:nvCxnSpPr>
        <p:spPr>
          <a:xfrm>
            <a:off x="6781800" y="4367213"/>
            <a:ext cx="2060575" cy="952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flipV="1">
            <a:off x="6765925" y="2355850"/>
            <a:ext cx="0" cy="203676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7" name="TextBox 26"/>
          <p:cNvSpPr txBox="1">
            <a:spLocks noChangeArrowheads="1"/>
          </p:cNvSpPr>
          <p:nvPr/>
        </p:nvSpPr>
        <p:spPr bwMode="auto">
          <a:xfrm>
            <a:off x="6943725" y="3459163"/>
            <a:ext cx="1454150" cy="5222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800" b="1"/>
              <a:t>APPLE</a:t>
            </a:r>
          </a:p>
        </p:txBody>
      </p:sp>
      <p:pic>
        <p:nvPicPr>
          <p:cNvPr id="110" name="Picture 2"/>
          <p:cNvPicPr>
            <a:picLocks noChangeAspect="1" noChangeArrowheads="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4611688" y="2287588"/>
            <a:ext cx="2432050" cy="4076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111" name="Straight Connector 110"/>
          <p:cNvCxnSpPr/>
          <p:nvPr/>
        </p:nvCxnSpPr>
        <p:spPr>
          <a:xfrm>
            <a:off x="4856163" y="3759200"/>
            <a:ext cx="1925637" cy="60642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15" name="TextBox 114"/>
          <p:cNvSpPr txBox="1">
            <a:spLocks noChangeArrowheads="1"/>
          </p:cNvSpPr>
          <p:nvPr/>
        </p:nvSpPr>
        <p:spPr bwMode="auto">
          <a:xfrm>
            <a:off x="5414963" y="3260725"/>
            <a:ext cx="1452562"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800" b="1"/>
              <a:t>PORK</a:t>
            </a:r>
          </a:p>
        </p:txBody>
      </p:sp>
      <p:pic>
        <p:nvPicPr>
          <p:cNvPr id="116" name="Picture 2"/>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9785104">
            <a:off x="4418013" y="4038600"/>
            <a:ext cx="4075112" cy="24320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117" name="Straight Connector 116"/>
          <p:cNvCxnSpPr/>
          <p:nvPr/>
        </p:nvCxnSpPr>
        <p:spPr>
          <a:xfrm flipV="1">
            <a:off x="5421313" y="4367213"/>
            <a:ext cx="1360487" cy="149383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66" name="TextBox 165"/>
          <p:cNvSpPr txBox="1">
            <a:spLocks noChangeArrowheads="1"/>
          </p:cNvSpPr>
          <p:nvPr/>
        </p:nvSpPr>
        <p:spPr bwMode="auto">
          <a:xfrm>
            <a:off x="4692650" y="4265613"/>
            <a:ext cx="2189163"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400" b="1"/>
              <a:t>BANOFFEE</a:t>
            </a:r>
          </a:p>
        </p:txBody>
      </p:sp>
      <p:pic>
        <p:nvPicPr>
          <p:cNvPr id="167" name="Picture 2"/>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7894999">
            <a:off x="5432425" y="3800475"/>
            <a:ext cx="4076700" cy="24320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168" name="Straight Connector 167"/>
          <p:cNvCxnSpPr/>
          <p:nvPr/>
        </p:nvCxnSpPr>
        <p:spPr>
          <a:xfrm>
            <a:off x="6777038" y="4379913"/>
            <a:ext cx="1898650" cy="79692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69" name="TextBox 168"/>
          <p:cNvSpPr txBox="1">
            <a:spLocks noChangeArrowheads="1"/>
          </p:cNvSpPr>
          <p:nvPr/>
        </p:nvSpPr>
        <p:spPr bwMode="auto">
          <a:xfrm>
            <a:off x="6054725" y="5254625"/>
            <a:ext cx="2189163"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400" b="1"/>
              <a:t>CHOCOLATE</a:t>
            </a:r>
          </a:p>
        </p:txBody>
      </p:sp>
      <p:pic>
        <p:nvPicPr>
          <p:cNvPr id="138244" name="Picture 4"/>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7843838" y="4441825"/>
            <a:ext cx="887412" cy="498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4" name="TextBox 43"/>
          <p:cNvSpPr txBox="1"/>
          <p:nvPr/>
        </p:nvSpPr>
        <p:spPr>
          <a:xfrm>
            <a:off x="0" y="0"/>
            <a:ext cx="8964488" cy="1200329"/>
          </a:xfrm>
          <a:prstGeom prst="rect">
            <a:avLst/>
          </a:prstGeom>
          <a:noFill/>
        </p:spPr>
        <p:txBody>
          <a:bodyPr wrap="square" rtlCol="0">
            <a:spAutoFit/>
          </a:bodyPr>
          <a:lstStyle/>
          <a:p>
            <a:r>
              <a:rPr lang="en-GB" i="1" dirty="0" smtClean="0">
                <a:solidFill>
                  <a:srgbClr val="7030A0"/>
                </a:solidFill>
              </a:rPr>
              <a:t>Watch the following 3 slides to see how pie charts can be constructed.  Try and work out what the numbers will be as you go along.</a:t>
            </a:r>
          </a:p>
          <a:p>
            <a:r>
              <a:rPr lang="en-GB" i="1" dirty="0" smtClean="0">
                <a:solidFill>
                  <a:srgbClr val="7030A0"/>
                </a:solidFill>
              </a:rPr>
              <a:t>When you have finished looking at the slides, you can make a pie chart of your own.  Hints about how are on the last slide!</a:t>
            </a:r>
            <a:endParaRPr lang="en-GB" i="1" dirty="0">
              <a:solidFill>
                <a:srgbClr val="7030A0"/>
              </a:solidFill>
            </a:endParaRPr>
          </a:p>
        </p:txBody>
      </p:sp>
    </p:spTree>
    <p:extLst>
      <p:ext uri="{BB962C8B-B14F-4D97-AF65-F5344CB8AC3E}">
        <p14:creationId xmlns:p14="http://schemas.microsoft.com/office/powerpoint/2010/main" xmlns="" val="20243818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8"/>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9"/>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0"/>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42" presetClass="entr" presetSubtype="0" fill="hold" nodeType="click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fade">
                                      <p:cBhvr>
                                        <p:cTn id="29" dur="1000"/>
                                        <p:tgtEl>
                                          <p:spTgt spid="2"/>
                                        </p:tgtEl>
                                      </p:cBhvr>
                                    </p:animEffect>
                                    <p:anim calcmode="lin" valueType="num">
                                      <p:cBhvr>
                                        <p:cTn id="30" dur="1000" fill="hold"/>
                                        <p:tgtEl>
                                          <p:spTgt spid="2"/>
                                        </p:tgtEl>
                                        <p:attrNameLst>
                                          <p:attrName>ppt_x</p:attrName>
                                        </p:attrNameLst>
                                      </p:cBhvr>
                                      <p:tavLst>
                                        <p:tav tm="0">
                                          <p:val>
                                            <p:strVal val="#ppt_x"/>
                                          </p:val>
                                        </p:tav>
                                        <p:tav tm="100000">
                                          <p:val>
                                            <p:strVal val="#ppt_x"/>
                                          </p:val>
                                        </p:tav>
                                      </p:tavLst>
                                    </p:anim>
                                    <p:anim calcmode="lin" valueType="num">
                                      <p:cBhvr>
                                        <p:cTn id="31"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xit" presetSubtype="0" fill="hold" grpId="1" nodeType="clickEffect">
                                  <p:stCondLst>
                                    <p:cond delay="0"/>
                                  </p:stCondLst>
                                  <p:childTnLst>
                                    <p:animEffect transition="out" filter="fade">
                                      <p:cBhvr>
                                        <p:cTn id="35" dur="500"/>
                                        <p:tgtEl>
                                          <p:spTgt spid="14"/>
                                        </p:tgtEl>
                                      </p:cBhvr>
                                    </p:animEffect>
                                    <p:set>
                                      <p:cBhvr>
                                        <p:cTn id="36" dur="1" fill="hold">
                                          <p:stCondLst>
                                            <p:cond delay="499"/>
                                          </p:stCondLst>
                                        </p:cTn>
                                        <p:tgtEl>
                                          <p:spTgt spid="14"/>
                                        </p:tgtEl>
                                        <p:attrNameLst>
                                          <p:attrName>style.visibility</p:attrName>
                                        </p:attrNameLst>
                                      </p:cBhvr>
                                      <p:to>
                                        <p:strVal val="hidden"/>
                                      </p:to>
                                    </p:set>
                                  </p:childTnLst>
                                </p:cTn>
                              </p:par>
                              <p:par>
                                <p:cTn id="37" presetID="10" presetClass="exit" presetSubtype="0" fill="hold" grpId="1" nodeType="withEffect">
                                  <p:stCondLst>
                                    <p:cond delay="0"/>
                                  </p:stCondLst>
                                  <p:childTnLst>
                                    <p:animEffect transition="out" filter="fade">
                                      <p:cBhvr>
                                        <p:cTn id="38" dur="500"/>
                                        <p:tgtEl>
                                          <p:spTgt spid="76"/>
                                        </p:tgtEl>
                                      </p:cBhvr>
                                    </p:animEffect>
                                    <p:set>
                                      <p:cBhvr>
                                        <p:cTn id="39" dur="1" fill="hold">
                                          <p:stCondLst>
                                            <p:cond delay="499"/>
                                          </p:stCondLst>
                                        </p:cTn>
                                        <p:tgtEl>
                                          <p:spTgt spid="76"/>
                                        </p:tgtEl>
                                        <p:attrNameLst>
                                          <p:attrName>style.visibility</p:attrName>
                                        </p:attrNameLst>
                                      </p:cBhvr>
                                      <p:to>
                                        <p:strVal val="hidden"/>
                                      </p:to>
                                    </p:set>
                                  </p:childTnLst>
                                </p:cTn>
                              </p:par>
                              <p:par>
                                <p:cTn id="40" presetID="10" presetClass="exit" presetSubtype="0" fill="hold" grpId="1" nodeType="withEffect">
                                  <p:stCondLst>
                                    <p:cond delay="0"/>
                                  </p:stCondLst>
                                  <p:childTnLst>
                                    <p:animEffect transition="out" filter="fade">
                                      <p:cBhvr>
                                        <p:cTn id="41" dur="500"/>
                                        <p:tgtEl>
                                          <p:spTgt spid="77"/>
                                        </p:tgtEl>
                                      </p:cBhvr>
                                    </p:animEffect>
                                    <p:set>
                                      <p:cBhvr>
                                        <p:cTn id="42" dur="1" fill="hold">
                                          <p:stCondLst>
                                            <p:cond delay="499"/>
                                          </p:stCondLst>
                                        </p:cTn>
                                        <p:tgtEl>
                                          <p:spTgt spid="77"/>
                                        </p:tgtEl>
                                        <p:attrNameLst>
                                          <p:attrName>style.visibility</p:attrName>
                                        </p:attrNameLst>
                                      </p:cBhvr>
                                      <p:to>
                                        <p:strVal val="hidden"/>
                                      </p:to>
                                    </p:set>
                                  </p:childTnLst>
                                </p:cTn>
                              </p:par>
                              <p:par>
                                <p:cTn id="43" presetID="10" presetClass="exit" presetSubtype="0" fill="hold" grpId="1" nodeType="withEffect">
                                  <p:stCondLst>
                                    <p:cond delay="0"/>
                                  </p:stCondLst>
                                  <p:childTnLst>
                                    <p:animEffect transition="out" filter="fade">
                                      <p:cBhvr>
                                        <p:cTn id="44" dur="500"/>
                                        <p:tgtEl>
                                          <p:spTgt spid="78"/>
                                        </p:tgtEl>
                                      </p:cBhvr>
                                    </p:animEffect>
                                    <p:set>
                                      <p:cBhvr>
                                        <p:cTn id="45" dur="1" fill="hold">
                                          <p:stCondLst>
                                            <p:cond delay="499"/>
                                          </p:stCondLst>
                                        </p:cTn>
                                        <p:tgtEl>
                                          <p:spTgt spid="78"/>
                                        </p:tgtEl>
                                        <p:attrNameLst>
                                          <p:attrName>style.visibility</p:attrName>
                                        </p:attrNameLst>
                                      </p:cBhvr>
                                      <p:to>
                                        <p:strVal val="hidden"/>
                                      </p:to>
                                    </p:set>
                                  </p:childTnLst>
                                </p:cTn>
                              </p:par>
                            </p:childTnLst>
                          </p:cTn>
                        </p:par>
                      </p:childTnLst>
                    </p:cTn>
                  </p:par>
                  <p:par>
                    <p:cTn id="46" fill="hold" nodeType="clickPar">
                      <p:stCondLst>
                        <p:cond delay="indefinite"/>
                      </p:stCondLst>
                      <p:childTnLst>
                        <p:par>
                          <p:cTn id="47" fill="hold" nodeType="withGroup">
                            <p:stCondLst>
                              <p:cond delay="0"/>
                            </p:stCondLst>
                            <p:childTnLst>
                              <p:par>
                                <p:cTn id="48" presetID="1" presetClass="entr" presetSubtype="0" fill="hold" nodeType="clickEffect">
                                  <p:stCondLst>
                                    <p:cond delay="0"/>
                                  </p:stCondLst>
                                  <p:childTnLst>
                                    <p:set>
                                      <p:cBhvr>
                                        <p:cTn id="49" dur="1" fill="hold">
                                          <p:stCondLst>
                                            <p:cond delay="0"/>
                                          </p:stCondLst>
                                        </p:cTn>
                                        <p:tgtEl>
                                          <p:spTgt spid="138243"/>
                                        </p:tgtEl>
                                        <p:attrNameLst>
                                          <p:attrName>style.visibility</p:attrName>
                                        </p:attrNameLst>
                                      </p:cBhvr>
                                      <p:to>
                                        <p:strVal val="visible"/>
                                      </p:to>
                                    </p:set>
                                  </p:childTnLst>
                                </p:cTn>
                              </p:par>
                            </p:childTnLst>
                          </p:cTn>
                        </p:par>
                      </p:childTnLst>
                    </p:cTn>
                  </p:par>
                  <p:par>
                    <p:cTn id="50" fill="hold" nodeType="clickPar">
                      <p:stCondLst>
                        <p:cond delay="indefinite"/>
                      </p:stCondLst>
                      <p:childTnLst>
                        <p:par>
                          <p:cTn id="51" fill="hold" nodeType="withGroup">
                            <p:stCondLst>
                              <p:cond delay="0"/>
                            </p:stCondLst>
                            <p:childTnLst>
                              <p:par>
                                <p:cTn id="52" presetID="1" presetClass="entr" presetSubtype="0" fill="hold" nodeType="clickEffect">
                                  <p:stCondLst>
                                    <p:cond delay="0"/>
                                  </p:stCondLst>
                                  <p:childTnLst>
                                    <p:set>
                                      <p:cBhvr>
                                        <p:cTn id="53" dur="1" fill="hold">
                                          <p:stCondLst>
                                            <p:cond delay="0"/>
                                          </p:stCondLst>
                                        </p:cTn>
                                        <p:tgtEl>
                                          <p:spTgt spid="90"/>
                                        </p:tgtEl>
                                        <p:attrNameLst>
                                          <p:attrName>style.visibility</p:attrName>
                                        </p:attrNameLst>
                                      </p:cBhvr>
                                      <p:to>
                                        <p:strVal val="visible"/>
                                      </p:to>
                                    </p:set>
                                  </p:childTnLst>
                                </p:cTn>
                              </p:par>
                            </p:childTnLst>
                          </p:cTn>
                        </p:par>
                      </p:childTnLst>
                    </p:cTn>
                  </p:par>
                  <p:par>
                    <p:cTn id="54" fill="hold" nodeType="clickPar">
                      <p:stCondLst>
                        <p:cond delay="indefinite"/>
                      </p:stCondLst>
                      <p:childTnLst>
                        <p:par>
                          <p:cTn id="55" fill="hold" nodeType="withGroup">
                            <p:stCondLst>
                              <p:cond delay="0"/>
                            </p:stCondLst>
                            <p:childTnLst>
                              <p:par>
                                <p:cTn id="56" presetID="1" presetClass="entr" presetSubtype="0" fill="hold" nodeType="clickEffect">
                                  <p:stCondLst>
                                    <p:cond delay="0"/>
                                  </p:stCondLst>
                                  <p:childTnLst>
                                    <p:set>
                                      <p:cBhvr>
                                        <p:cTn id="57" dur="1" fill="hold">
                                          <p:stCondLst>
                                            <p:cond delay="0"/>
                                          </p:stCondLst>
                                        </p:cTn>
                                        <p:tgtEl>
                                          <p:spTgt spid="91"/>
                                        </p:tgtEl>
                                        <p:attrNameLst>
                                          <p:attrName>style.visibility</p:attrName>
                                        </p:attrNameLst>
                                      </p:cBhvr>
                                      <p:to>
                                        <p:strVal val="visible"/>
                                      </p:to>
                                    </p:set>
                                  </p:childTnLst>
                                </p:cTn>
                              </p:par>
                            </p:childTnLst>
                          </p:cTn>
                        </p:par>
                      </p:childTnLst>
                    </p:cTn>
                  </p:par>
                  <p:par>
                    <p:cTn id="58" fill="hold" nodeType="clickPar">
                      <p:stCondLst>
                        <p:cond delay="indefinite"/>
                      </p:stCondLst>
                      <p:childTnLst>
                        <p:par>
                          <p:cTn id="59" fill="hold" nodeType="withGroup">
                            <p:stCondLst>
                              <p:cond delay="0"/>
                            </p:stCondLst>
                            <p:childTnLst>
                              <p:par>
                                <p:cTn id="60" presetID="1" presetClass="entr" presetSubtype="0" fill="hold" nodeType="clickEffect">
                                  <p:stCondLst>
                                    <p:cond delay="0"/>
                                  </p:stCondLst>
                                  <p:childTnLst>
                                    <p:set>
                                      <p:cBhvr>
                                        <p:cTn id="61" dur="1" fill="hold">
                                          <p:stCondLst>
                                            <p:cond delay="0"/>
                                          </p:stCondLst>
                                        </p:cTn>
                                        <p:tgtEl>
                                          <p:spTgt spid="92"/>
                                        </p:tgtEl>
                                        <p:attrNameLst>
                                          <p:attrName>style.visibility</p:attrName>
                                        </p:attrNameLst>
                                      </p:cBhvr>
                                      <p:to>
                                        <p:strVal val="visible"/>
                                      </p:to>
                                    </p:set>
                                  </p:childTnLst>
                                </p:cTn>
                              </p:par>
                            </p:childTnLst>
                          </p:cTn>
                        </p:par>
                      </p:childTnLst>
                    </p:cTn>
                  </p:par>
                  <p:par>
                    <p:cTn id="62" fill="hold" nodeType="clickPar">
                      <p:stCondLst>
                        <p:cond delay="indefinite"/>
                      </p:stCondLst>
                      <p:childTnLst>
                        <p:par>
                          <p:cTn id="63" fill="hold" nodeType="withGroup">
                            <p:stCondLst>
                              <p:cond delay="0"/>
                            </p:stCondLst>
                            <p:childTnLst>
                              <p:par>
                                <p:cTn id="64" presetID="1" presetClass="entr" presetSubtype="0" fill="hold" nodeType="clickEffect">
                                  <p:stCondLst>
                                    <p:cond delay="0"/>
                                  </p:stCondLst>
                                  <p:childTnLst>
                                    <p:set>
                                      <p:cBhvr>
                                        <p:cTn id="65" dur="1" fill="hold">
                                          <p:stCondLst>
                                            <p:cond delay="0"/>
                                          </p:stCondLst>
                                        </p:cTn>
                                        <p:tgtEl>
                                          <p:spTgt spid="93"/>
                                        </p:tgtEl>
                                        <p:attrNameLst>
                                          <p:attrName>style.visibility</p:attrName>
                                        </p:attrNameLst>
                                      </p:cBhvr>
                                      <p:to>
                                        <p:strVal val="visible"/>
                                      </p:to>
                                    </p:set>
                                  </p:childTnLst>
                                </p:cTn>
                              </p:par>
                            </p:childTnLst>
                          </p:cTn>
                        </p:par>
                      </p:childTnLst>
                    </p:cTn>
                  </p:par>
                  <p:par>
                    <p:cTn id="66" fill="hold" nodeType="clickPar">
                      <p:stCondLst>
                        <p:cond delay="indefinite"/>
                      </p:stCondLst>
                      <p:childTnLst>
                        <p:par>
                          <p:cTn id="67" fill="hold" nodeType="withGroup">
                            <p:stCondLst>
                              <p:cond delay="0"/>
                            </p:stCondLst>
                            <p:childTnLst>
                              <p:par>
                                <p:cTn id="68" presetID="1" presetClass="entr" presetSubtype="0" fill="hold" nodeType="clickEffect">
                                  <p:stCondLst>
                                    <p:cond delay="0"/>
                                  </p:stCondLst>
                                  <p:childTnLst>
                                    <p:set>
                                      <p:cBhvr>
                                        <p:cTn id="69" dur="1" fill="hold">
                                          <p:stCondLst>
                                            <p:cond delay="0"/>
                                          </p:stCondLst>
                                        </p:cTn>
                                        <p:tgtEl>
                                          <p:spTgt spid="94"/>
                                        </p:tgtEl>
                                        <p:attrNameLst>
                                          <p:attrName>style.visibility</p:attrName>
                                        </p:attrNameLst>
                                      </p:cBhvr>
                                      <p:to>
                                        <p:strVal val="visible"/>
                                      </p:to>
                                    </p:set>
                                  </p:childTnLst>
                                </p:cTn>
                              </p:par>
                            </p:childTnLst>
                          </p:cTn>
                        </p:par>
                      </p:childTnLst>
                    </p:cTn>
                  </p:par>
                  <p:par>
                    <p:cTn id="70" fill="hold" nodeType="clickPar">
                      <p:stCondLst>
                        <p:cond delay="indefinite"/>
                      </p:stCondLst>
                      <p:childTnLst>
                        <p:par>
                          <p:cTn id="71" fill="hold" nodeType="withGroup">
                            <p:stCondLst>
                              <p:cond delay="0"/>
                            </p:stCondLst>
                            <p:childTnLst>
                              <p:par>
                                <p:cTn id="72" presetID="1" presetClass="entr" presetSubtype="0" fill="hold" grpId="0" nodeType="clickEffect">
                                  <p:stCondLst>
                                    <p:cond delay="0"/>
                                  </p:stCondLst>
                                  <p:childTnLst>
                                    <p:set>
                                      <p:cBhvr>
                                        <p:cTn id="73" dur="1" fill="hold">
                                          <p:stCondLst>
                                            <p:cond delay="0"/>
                                          </p:stCondLst>
                                        </p:cTn>
                                        <p:tgtEl>
                                          <p:spTgt spid="95"/>
                                        </p:tgtEl>
                                        <p:attrNameLst>
                                          <p:attrName>style.visibility</p:attrName>
                                        </p:attrNameLst>
                                      </p:cBhvr>
                                      <p:to>
                                        <p:strVal val="visible"/>
                                      </p:to>
                                    </p:set>
                                  </p:childTnLst>
                                </p:cTn>
                              </p:par>
                            </p:childTnLst>
                          </p:cTn>
                        </p:par>
                      </p:childTnLst>
                    </p:cTn>
                  </p:par>
                  <p:par>
                    <p:cTn id="74" fill="hold" nodeType="clickPar">
                      <p:stCondLst>
                        <p:cond delay="indefinite"/>
                      </p:stCondLst>
                      <p:childTnLst>
                        <p:par>
                          <p:cTn id="75" fill="hold" nodeType="withGroup">
                            <p:stCondLst>
                              <p:cond delay="0"/>
                            </p:stCondLst>
                            <p:childTnLst>
                              <p:par>
                                <p:cTn id="76" presetID="1" presetClass="entr" presetSubtype="0" fill="hold" grpId="0" nodeType="clickEffect">
                                  <p:stCondLst>
                                    <p:cond delay="0"/>
                                  </p:stCondLst>
                                  <p:childTnLst>
                                    <p:set>
                                      <p:cBhvr>
                                        <p:cTn id="77" dur="1" fill="hold">
                                          <p:stCondLst>
                                            <p:cond delay="0"/>
                                          </p:stCondLst>
                                        </p:cTn>
                                        <p:tgtEl>
                                          <p:spTgt spid="96"/>
                                        </p:tgtEl>
                                        <p:attrNameLst>
                                          <p:attrName>style.visibility</p:attrName>
                                        </p:attrNameLst>
                                      </p:cBhvr>
                                      <p:to>
                                        <p:strVal val="visible"/>
                                      </p:to>
                                    </p:set>
                                  </p:childTnLst>
                                </p:cTn>
                              </p:par>
                            </p:childTnLst>
                          </p:cTn>
                        </p:par>
                      </p:childTnLst>
                    </p:cTn>
                  </p:par>
                  <p:par>
                    <p:cTn id="78" fill="hold" nodeType="clickPar">
                      <p:stCondLst>
                        <p:cond delay="indefinite"/>
                      </p:stCondLst>
                      <p:childTnLst>
                        <p:par>
                          <p:cTn id="79" fill="hold" nodeType="withGroup">
                            <p:stCondLst>
                              <p:cond delay="0"/>
                            </p:stCondLst>
                            <p:childTnLst>
                              <p:par>
                                <p:cTn id="80" presetID="1" presetClass="entr" presetSubtype="0" fill="hold" grpId="0" nodeType="clickEffect">
                                  <p:stCondLst>
                                    <p:cond delay="0"/>
                                  </p:stCondLst>
                                  <p:childTnLst>
                                    <p:set>
                                      <p:cBhvr>
                                        <p:cTn id="81" dur="1" fill="hold">
                                          <p:stCondLst>
                                            <p:cond delay="0"/>
                                          </p:stCondLst>
                                        </p:cTn>
                                        <p:tgtEl>
                                          <p:spTgt spid="97"/>
                                        </p:tgtEl>
                                        <p:attrNameLst>
                                          <p:attrName>style.visibility</p:attrName>
                                        </p:attrNameLst>
                                      </p:cBhvr>
                                      <p:to>
                                        <p:strVal val="visible"/>
                                      </p:to>
                                    </p:set>
                                  </p:childTnLst>
                                </p:cTn>
                              </p:par>
                            </p:childTnLst>
                          </p:cTn>
                        </p:par>
                      </p:childTnLst>
                    </p:cTn>
                  </p:par>
                  <p:par>
                    <p:cTn id="82" fill="hold" nodeType="clickPar">
                      <p:stCondLst>
                        <p:cond delay="indefinite"/>
                      </p:stCondLst>
                      <p:childTnLst>
                        <p:par>
                          <p:cTn id="83" fill="hold" nodeType="withGroup">
                            <p:stCondLst>
                              <p:cond delay="0"/>
                            </p:stCondLst>
                            <p:childTnLst>
                              <p:par>
                                <p:cTn id="84" presetID="1" presetClass="entr" presetSubtype="0" fill="hold" grpId="0" nodeType="clickEffect">
                                  <p:stCondLst>
                                    <p:cond delay="0"/>
                                  </p:stCondLst>
                                  <p:childTnLst>
                                    <p:set>
                                      <p:cBhvr>
                                        <p:cTn id="85" dur="1" fill="hold">
                                          <p:stCondLst>
                                            <p:cond delay="0"/>
                                          </p:stCondLst>
                                        </p:cTn>
                                        <p:tgtEl>
                                          <p:spTgt spid="98"/>
                                        </p:tgtEl>
                                        <p:attrNameLst>
                                          <p:attrName>style.visibility</p:attrName>
                                        </p:attrNameLst>
                                      </p:cBhvr>
                                      <p:to>
                                        <p:strVal val="visible"/>
                                      </p:to>
                                    </p:set>
                                  </p:childTnLst>
                                </p:cTn>
                              </p:par>
                            </p:childTnLst>
                          </p:cTn>
                        </p:par>
                      </p:childTnLst>
                    </p:cTn>
                  </p:par>
                  <p:par>
                    <p:cTn id="86" fill="hold" nodeType="clickPar">
                      <p:stCondLst>
                        <p:cond delay="indefinite"/>
                      </p:stCondLst>
                      <p:childTnLst>
                        <p:par>
                          <p:cTn id="87" fill="hold" nodeType="withGroup">
                            <p:stCondLst>
                              <p:cond delay="0"/>
                            </p:stCondLst>
                            <p:childTnLst>
                              <p:par>
                                <p:cTn id="88" presetID="1" presetClass="entr" presetSubtype="0" fill="hold" grpId="0" nodeType="clickEffect">
                                  <p:stCondLst>
                                    <p:cond delay="0"/>
                                  </p:stCondLst>
                                  <p:childTnLst>
                                    <p:set>
                                      <p:cBhvr>
                                        <p:cTn id="89" dur="1" fill="hold">
                                          <p:stCondLst>
                                            <p:cond delay="0"/>
                                          </p:stCondLst>
                                        </p:cTn>
                                        <p:tgtEl>
                                          <p:spTgt spid="99"/>
                                        </p:tgtEl>
                                        <p:attrNameLst>
                                          <p:attrName>style.visibility</p:attrName>
                                        </p:attrNameLst>
                                      </p:cBhvr>
                                      <p:to>
                                        <p:strVal val="visible"/>
                                      </p:to>
                                    </p:set>
                                  </p:childTnLst>
                                </p:cTn>
                              </p:par>
                            </p:childTnLst>
                          </p:cTn>
                        </p:par>
                      </p:childTnLst>
                    </p:cTn>
                  </p:par>
                  <p:par>
                    <p:cTn id="90" fill="hold" nodeType="clickPar">
                      <p:stCondLst>
                        <p:cond delay="indefinite"/>
                      </p:stCondLst>
                      <p:childTnLst>
                        <p:par>
                          <p:cTn id="91" fill="hold" nodeType="withGroup">
                            <p:stCondLst>
                              <p:cond delay="0"/>
                            </p:stCondLst>
                            <p:childTnLst>
                              <p:par>
                                <p:cTn id="92" presetID="42" presetClass="entr" presetSubtype="0" fill="hold" nodeType="clickEffect">
                                  <p:stCondLst>
                                    <p:cond delay="0"/>
                                  </p:stCondLst>
                                  <p:childTnLst>
                                    <p:set>
                                      <p:cBhvr>
                                        <p:cTn id="93" dur="1" fill="hold">
                                          <p:stCondLst>
                                            <p:cond delay="0"/>
                                          </p:stCondLst>
                                        </p:cTn>
                                        <p:tgtEl>
                                          <p:spTgt spid="101"/>
                                        </p:tgtEl>
                                        <p:attrNameLst>
                                          <p:attrName>style.visibility</p:attrName>
                                        </p:attrNameLst>
                                      </p:cBhvr>
                                      <p:to>
                                        <p:strVal val="visible"/>
                                      </p:to>
                                    </p:set>
                                    <p:animEffect transition="in" filter="fade">
                                      <p:cBhvr>
                                        <p:cTn id="94" dur="1000"/>
                                        <p:tgtEl>
                                          <p:spTgt spid="101"/>
                                        </p:tgtEl>
                                      </p:cBhvr>
                                    </p:animEffect>
                                    <p:anim calcmode="lin" valueType="num">
                                      <p:cBhvr>
                                        <p:cTn id="95" dur="1000" fill="hold"/>
                                        <p:tgtEl>
                                          <p:spTgt spid="101"/>
                                        </p:tgtEl>
                                        <p:attrNameLst>
                                          <p:attrName>ppt_x</p:attrName>
                                        </p:attrNameLst>
                                      </p:cBhvr>
                                      <p:tavLst>
                                        <p:tav tm="0">
                                          <p:val>
                                            <p:strVal val="#ppt_x"/>
                                          </p:val>
                                        </p:tav>
                                        <p:tav tm="100000">
                                          <p:val>
                                            <p:strVal val="#ppt_x"/>
                                          </p:val>
                                        </p:tav>
                                      </p:tavLst>
                                    </p:anim>
                                    <p:anim calcmode="lin" valueType="num">
                                      <p:cBhvr>
                                        <p:cTn id="96" dur="1000" fill="hold"/>
                                        <p:tgtEl>
                                          <p:spTgt spid="101"/>
                                        </p:tgtEl>
                                        <p:attrNameLst>
                                          <p:attrName>ppt_y</p:attrName>
                                        </p:attrNameLst>
                                      </p:cBhvr>
                                      <p:tavLst>
                                        <p:tav tm="0">
                                          <p:val>
                                            <p:strVal val="#ppt_y+.1"/>
                                          </p:val>
                                        </p:tav>
                                        <p:tav tm="100000">
                                          <p:val>
                                            <p:strVal val="#ppt_y"/>
                                          </p:val>
                                        </p:tav>
                                      </p:tavLst>
                                    </p:anim>
                                  </p:childTnLst>
                                </p:cTn>
                              </p:par>
                            </p:childTnLst>
                          </p:cTn>
                        </p:par>
                      </p:childTnLst>
                    </p:cTn>
                  </p:par>
                  <p:par>
                    <p:cTn id="97" fill="hold" nodeType="clickPar">
                      <p:stCondLst>
                        <p:cond delay="indefinite"/>
                      </p:stCondLst>
                      <p:childTnLst>
                        <p:par>
                          <p:cTn id="98" fill="hold" nodeType="withGroup">
                            <p:stCondLst>
                              <p:cond delay="0"/>
                            </p:stCondLst>
                            <p:childTnLst>
                              <p:par>
                                <p:cTn id="99" presetID="22" presetClass="entr" presetSubtype="4" fill="hold" nodeType="clickEffect">
                                  <p:stCondLst>
                                    <p:cond delay="0"/>
                                  </p:stCondLst>
                                  <p:childTnLst>
                                    <p:set>
                                      <p:cBhvr>
                                        <p:cTn id="100" dur="1" fill="hold">
                                          <p:stCondLst>
                                            <p:cond delay="0"/>
                                          </p:stCondLst>
                                        </p:cTn>
                                        <p:tgtEl>
                                          <p:spTgt spid="22"/>
                                        </p:tgtEl>
                                        <p:attrNameLst>
                                          <p:attrName>style.visibility</p:attrName>
                                        </p:attrNameLst>
                                      </p:cBhvr>
                                      <p:to>
                                        <p:strVal val="visible"/>
                                      </p:to>
                                    </p:set>
                                    <p:animEffect transition="in" filter="wipe(down)">
                                      <p:cBhvr>
                                        <p:cTn id="101" dur="500"/>
                                        <p:tgtEl>
                                          <p:spTgt spid="22"/>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31" presetClass="exit" presetSubtype="0" fill="hold" nodeType="clickEffect">
                                  <p:stCondLst>
                                    <p:cond delay="0"/>
                                  </p:stCondLst>
                                  <p:childTnLst>
                                    <p:anim calcmode="lin" valueType="num">
                                      <p:cBhvr>
                                        <p:cTn id="105" dur="1000"/>
                                        <p:tgtEl>
                                          <p:spTgt spid="101"/>
                                        </p:tgtEl>
                                        <p:attrNameLst>
                                          <p:attrName>ppt_w</p:attrName>
                                        </p:attrNameLst>
                                      </p:cBhvr>
                                      <p:tavLst>
                                        <p:tav tm="0">
                                          <p:val>
                                            <p:strVal val="ppt_w"/>
                                          </p:val>
                                        </p:tav>
                                        <p:tav tm="100000">
                                          <p:val>
                                            <p:fltVal val="0"/>
                                          </p:val>
                                        </p:tav>
                                      </p:tavLst>
                                    </p:anim>
                                    <p:anim calcmode="lin" valueType="num">
                                      <p:cBhvr>
                                        <p:cTn id="106" dur="1000"/>
                                        <p:tgtEl>
                                          <p:spTgt spid="101"/>
                                        </p:tgtEl>
                                        <p:attrNameLst>
                                          <p:attrName>ppt_h</p:attrName>
                                        </p:attrNameLst>
                                      </p:cBhvr>
                                      <p:tavLst>
                                        <p:tav tm="0">
                                          <p:val>
                                            <p:strVal val="ppt_h"/>
                                          </p:val>
                                        </p:tav>
                                        <p:tav tm="100000">
                                          <p:val>
                                            <p:fltVal val="0"/>
                                          </p:val>
                                        </p:tav>
                                      </p:tavLst>
                                    </p:anim>
                                    <p:anim calcmode="lin" valueType="num">
                                      <p:cBhvr>
                                        <p:cTn id="107" dur="1000"/>
                                        <p:tgtEl>
                                          <p:spTgt spid="101"/>
                                        </p:tgtEl>
                                        <p:attrNameLst>
                                          <p:attrName>style.rotation</p:attrName>
                                        </p:attrNameLst>
                                      </p:cBhvr>
                                      <p:tavLst>
                                        <p:tav tm="0">
                                          <p:val>
                                            <p:fltVal val="0"/>
                                          </p:val>
                                        </p:tav>
                                        <p:tav tm="100000">
                                          <p:val>
                                            <p:fltVal val="90"/>
                                          </p:val>
                                        </p:tav>
                                      </p:tavLst>
                                    </p:anim>
                                    <p:animEffect transition="out" filter="fade">
                                      <p:cBhvr>
                                        <p:cTn id="108" dur="1000"/>
                                        <p:tgtEl>
                                          <p:spTgt spid="101"/>
                                        </p:tgtEl>
                                      </p:cBhvr>
                                    </p:animEffect>
                                    <p:set>
                                      <p:cBhvr>
                                        <p:cTn id="109" dur="1" fill="hold">
                                          <p:stCondLst>
                                            <p:cond delay="999"/>
                                          </p:stCondLst>
                                        </p:cTn>
                                        <p:tgtEl>
                                          <p:spTgt spid="101"/>
                                        </p:tgtEl>
                                        <p:attrNameLst>
                                          <p:attrName>style.visibility</p:attrName>
                                        </p:attrNameLst>
                                      </p:cBhvr>
                                      <p:to>
                                        <p:strVal val="hidden"/>
                                      </p:to>
                                    </p:set>
                                  </p:childTnLst>
                                </p:cTn>
                              </p:par>
                            </p:childTnLst>
                          </p:cTn>
                        </p:par>
                      </p:childTnLst>
                    </p:cTn>
                  </p:par>
                  <p:par>
                    <p:cTn id="110" fill="hold" nodeType="clickPar">
                      <p:stCondLst>
                        <p:cond delay="indefinite"/>
                      </p:stCondLst>
                      <p:childTnLst>
                        <p:par>
                          <p:cTn id="111" fill="hold" nodeType="withGroup">
                            <p:stCondLst>
                              <p:cond delay="0"/>
                            </p:stCondLst>
                            <p:childTnLst>
                              <p:par>
                                <p:cTn id="112" presetID="42" presetClass="entr" presetSubtype="0" fill="hold" nodeType="clickEffect">
                                  <p:stCondLst>
                                    <p:cond delay="0"/>
                                  </p:stCondLst>
                                  <p:childTnLst>
                                    <p:set>
                                      <p:cBhvr>
                                        <p:cTn id="113" dur="1" fill="hold">
                                          <p:stCondLst>
                                            <p:cond delay="0"/>
                                          </p:stCondLst>
                                        </p:cTn>
                                        <p:tgtEl>
                                          <p:spTgt spid="100"/>
                                        </p:tgtEl>
                                        <p:attrNameLst>
                                          <p:attrName>style.visibility</p:attrName>
                                        </p:attrNameLst>
                                      </p:cBhvr>
                                      <p:to>
                                        <p:strVal val="visible"/>
                                      </p:to>
                                    </p:set>
                                    <p:animEffect transition="in" filter="fade">
                                      <p:cBhvr>
                                        <p:cTn id="114" dur="1000"/>
                                        <p:tgtEl>
                                          <p:spTgt spid="100"/>
                                        </p:tgtEl>
                                      </p:cBhvr>
                                    </p:animEffect>
                                    <p:anim calcmode="lin" valueType="num">
                                      <p:cBhvr>
                                        <p:cTn id="115" dur="1000" fill="hold"/>
                                        <p:tgtEl>
                                          <p:spTgt spid="100"/>
                                        </p:tgtEl>
                                        <p:attrNameLst>
                                          <p:attrName>ppt_x</p:attrName>
                                        </p:attrNameLst>
                                      </p:cBhvr>
                                      <p:tavLst>
                                        <p:tav tm="0">
                                          <p:val>
                                            <p:strVal val="#ppt_x"/>
                                          </p:val>
                                        </p:tav>
                                        <p:tav tm="100000">
                                          <p:val>
                                            <p:strVal val="#ppt_x"/>
                                          </p:val>
                                        </p:tav>
                                      </p:tavLst>
                                    </p:anim>
                                    <p:anim calcmode="lin" valueType="num">
                                      <p:cBhvr>
                                        <p:cTn id="116" dur="1000" fill="hold"/>
                                        <p:tgtEl>
                                          <p:spTgt spid="100"/>
                                        </p:tgtEl>
                                        <p:attrNameLst>
                                          <p:attrName>ppt_y</p:attrName>
                                        </p:attrNameLst>
                                      </p:cBhvr>
                                      <p:tavLst>
                                        <p:tav tm="0">
                                          <p:val>
                                            <p:strVal val="#ppt_y+.1"/>
                                          </p:val>
                                        </p:tav>
                                        <p:tav tm="100000">
                                          <p:val>
                                            <p:strVal val="#ppt_y"/>
                                          </p:val>
                                        </p:tav>
                                      </p:tavLst>
                                    </p:anim>
                                  </p:childTnLst>
                                </p:cTn>
                              </p:par>
                            </p:childTnLst>
                          </p:cTn>
                        </p:par>
                      </p:childTnLst>
                    </p:cTn>
                  </p:par>
                  <p:par>
                    <p:cTn id="117" fill="hold" nodeType="clickPar">
                      <p:stCondLst>
                        <p:cond delay="indefinite"/>
                      </p:stCondLst>
                      <p:childTnLst>
                        <p:par>
                          <p:cTn id="118" fill="hold" nodeType="withGroup">
                            <p:stCondLst>
                              <p:cond delay="0"/>
                            </p:stCondLst>
                            <p:childTnLst>
                              <p:par>
                                <p:cTn id="119" presetID="22" presetClass="entr" presetSubtype="4" fill="hold" nodeType="clickEffect">
                                  <p:stCondLst>
                                    <p:cond delay="0"/>
                                  </p:stCondLst>
                                  <p:childTnLst>
                                    <p:set>
                                      <p:cBhvr>
                                        <p:cTn id="120" dur="1" fill="hold">
                                          <p:stCondLst>
                                            <p:cond delay="0"/>
                                          </p:stCondLst>
                                        </p:cTn>
                                        <p:tgtEl>
                                          <p:spTgt spid="105"/>
                                        </p:tgtEl>
                                        <p:attrNameLst>
                                          <p:attrName>style.visibility</p:attrName>
                                        </p:attrNameLst>
                                      </p:cBhvr>
                                      <p:to>
                                        <p:strVal val="visible"/>
                                      </p:to>
                                    </p:set>
                                    <p:animEffect transition="in" filter="wipe(down)">
                                      <p:cBhvr>
                                        <p:cTn id="121" dur="500"/>
                                        <p:tgtEl>
                                          <p:spTgt spid="105"/>
                                        </p:tgtEl>
                                      </p:cBhvr>
                                    </p:animEffect>
                                  </p:childTnLst>
                                </p:cTn>
                              </p:par>
                            </p:childTnLst>
                          </p:cTn>
                        </p:par>
                      </p:childTnLst>
                    </p:cTn>
                  </p:par>
                  <p:par>
                    <p:cTn id="122" fill="hold" nodeType="clickPar">
                      <p:stCondLst>
                        <p:cond delay="indefinite"/>
                      </p:stCondLst>
                      <p:childTnLst>
                        <p:par>
                          <p:cTn id="123" fill="hold" nodeType="withGroup">
                            <p:stCondLst>
                              <p:cond delay="0"/>
                            </p:stCondLst>
                            <p:childTnLst>
                              <p:par>
                                <p:cTn id="124" presetID="31" presetClass="exit" presetSubtype="0" fill="hold" nodeType="clickEffect">
                                  <p:stCondLst>
                                    <p:cond delay="0"/>
                                  </p:stCondLst>
                                  <p:childTnLst>
                                    <p:anim calcmode="lin" valueType="num">
                                      <p:cBhvr>
                                        <p:cTn id="125" dur="1000"/>
                                        <p:tgtEl>
                                          <p:spTgt spid="100"/>
                                        </p:tgtEl>
                                        <p:attrNameLst>
                                          <p:attrName>ppt_w</p:attrName>
                                        </p:attrNameLst>
                                      </p:cBhvr>
                                      <p:tavLst>
                                        <p:tav tm="0">
                                          <p:val>
                                            <p:strVal val="ppt_w"/>
                                          </p:val>
                                        </p:tav>
                                        <p:tav tm="100000">
                                          <p:val>
                                            <p:fltVal val="0"/>
                                          </p:val>
                                        </p:tav>
                                      </p:tavLst>
                                    </p:anim>
                                    <p:anim calcmode="lin" valueType="num">
                                      <p:cBhvr>
                                        <p:cTn id="126" dur="1000"/>
                                        <p:tgtEl>
                                          <p:spTgt spid="100"/>
                                        </p:tgtEl>
                                        <p:attrNameLst>
                                          <p:attrName>ppt_h</p:attrName>
                                        </p:attrNameLst>
                                      </p:cBhvr>
                                      <p:tavLst>
                                        <p:tav tm="0">
                                          <p:val>
                                            <p:strVal val="ppt_h"/>
                                          </p:val>
                                        </p:tav>
                                        <p:tav tm="100000">
                                          <p:val>
                                            <p:fltVal val="0"/>
                                          </p:val>
                                        </p:tav>
                                      </p:tavLst>
                                    </p:anim>
                                    <p:anim calcmode="lin" valueType="num">
                                      <p:cBhvr>
                                        <p:cTn id="127" dur="1000"/>
                                        <p:tgtEl>
                                          <p:spTgt spid="100"/>
                                        </p:tgtEl>
                                        <p:attrNameLst>
                                          <p:attrName>style.rotation</p:attrName>
                                        </p:attrNameLst>
                                      </p:cBhvr>
                                      <p:tavLst>
                                        <p:tav tm="0">
                                          <p:val>
                                            <p:fltVal val="0"/>
                                          </p:val>
                                        </p:tav>
                                        <p:tav tm="100000">
                                          <p:val>
                                            <p:fltVal val="90"/>
                                          </p:val>
                                        </p:tav>
                                      </p:tavLst>
                                    </p:anim>
                                    <p:animEffect transition="out" filter="fade">
                                      <p:cBhvr>
                                        <p:cTn id="128" dur="1000"/>
                                        <p:tgtEl>
                                          <p:spTgt spid="100"/>
                                        </p:tgtEl>
                                      </p:cBhvr>
                                    </p:animEffect>
                                    <p:set>
                                      <p:cBhvr>
                                        <p:cTn id="129" dur="1" fill="hold">
                                          <p:stCondLst>
                                            <p:cond delay="999"/>
                                          </p:stCondLst>
                                        </p:cTn>
                                        <p:tgtEl>
                                          <p:spTgt spid="100"/>
                                        </p:tgtEl>
                                        <p:attrNameLst>
                                          <p:attrName>style.visibility</p:attrName>
                                        </p:attrNameLst>
                                      </p:cBhvr>
                                      <p:to>
                                        <p:strVal val="hidden"/>
                                      </p:to>
                                    </p:set>
                                  </p:childTnLst>
                                </p:cTn>
                              </p:par>
                            </p:childTnLst>
                          </p:cTn>
                        </p:par>
                      </p:childTnLst>
                    </p:cTn>
                  </p:par>
                  <p:par>
                    <p:cTn id="130" fill="hold" nodeType="clickPar">
                      <p:stCondLst>
                        <p:cond delay="indefinite"/>
                      </p:stCondLst>
                      <p:childTnLst>
                        <p:par>
                          <p:cTn id="131" fill="hold" nodeType="withGroup">
                            <p:stCondLst>
                              <p:cond delay="0"/>
                            </p:stCondLst>
                            <p:childTnLst>
                              <p:par>
                                <p:cTn id="132" presetID="1" presetClass="entr" presetSubtype="0" fill="hold" grpId="0" nodeType="clickEffect">
                                  <p:stCondLst>
                                    <p:cond delay="0"/>
                                  </p:stCondLst>
                                  <p:childTnLst>
                                    <p:set>
                                      <p:cBhvr>
                                        <p:cTn id="133" dur="1" fill="hold">
                                          <p:stCondLst>
                                            <p:cond delay="0"/>
                                          </p:stCondLst>
                                        </p:cTn>
                                        <p:tgtEl>
                                          <p:spTgt spid="27"/>
                                        </p:tgtEl>
                                        <p:attrNameLst>
                                          <p:attrName>style.visibility</p:attrName>
                                        </p:attrNameLst>
                                      </p:cBhvr>
                                      <p:to>
                                        <p:strVal val="visible"/>
                                      </p:to>
                                    </p:se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42" presetClass="entr" presetSubtype="0" fill="hold" nodeType="clickEffect">
                                  <p:stCondLst>
                                    <p:cond delay="0"/>
                                  </p:stCondLst>
                                  <p:childTnLst>
                                    <p:set>
                                      <p:cBhvr>
                                        <p:cTn id="137" dur="1" fill="hold">
                                          <p:stCondLst>
                                            <p:cond delay="0"/>
                                          </p:stCondLst>
                                        </p:cTn>
                                        <p:tgtEl>
                                          <p:spTgt spid="110"/>
                                        </p:tgtEl>
                                        <p:attrNameLst>
                                          <p:attrName>style.visibility</p:attrName>
                                        </p:attrNameLst>
                                      </p:cBhvr>
                                      <p:to>
                                        <p:strVal val="visible"/>
                                      </p:to>
                                    </p:set>
                                    <p:animEffect transition="in" filter="fade">
                                      <p:cBhvr>
                                        <p:cTn id="138" dur="1000"/>
                                        <p:tgtEl>
                                          <p:spTgt spid="110"/>
                                        </p:tgtEl>
                                      </p:cBhvr>
                                    </p:animEffect>
                                    <p:anim calcmode="lin" valueType="num">
                                      <p:cBhvr>
                                        <p:cTn id="139" dur="1000" fill="hold"/>
                                        <p:tgtEl>
                                          <p:spTgt spid="110"/>
                                        </p:tgtEl>
                                        <p:attrNameLst>
                                          <p:attrName>ppt_x</p:attrName>
                                        </p:attrNameLst>
                                      </p:cBhvr>
                                      <p:tavLst>
                                        <p:tav tm="0">
                                          <p:val>
                                            <p:strVal val="#ppt_x"/>
                                          </p:val>
                                        </p:tav>
                                        <p:tav tm="100000">
                                          <p:val>
                                            <p:strVal val="#ppt_x"/>
                                          </p:val>
                                        </p:tav>
                                      </p:tavLst>
                                    </p:anim>
                                    <p:anim calcmode="lin" valueType="num">
                                      <p:cBhvr>
                                        <p:cTn id="140" dur="1000" fill="hold"/>
                                        <p:tgtEl>
                                          <p:spTgt spid="110"/>
                                        </p:tgtEl>
                                        <p:attrNameLst>
                                          <p:attrName>ppt_y</p:attrName>
                                        </p:attrNameLst>
                                      </p:cBhvr>
                                      <p:tavLst>
                                        <p:tav tm="0">
                                          <p:val>
                                            <p:strVal val="#ppt_y+.1"/>
                                          </p:val>
                                        </p:tav>
                                        <p:tav tm="100000">
                                          <p:val>
                                            <p:strVal val="#ppt_y"/>
                                          </p:val>
                                        </p:tav>
                                      </p:tavLst>
                                    </p:anim>
                                  </p:childTnLst>
                                </p:cTn>
                              </p:par>
                            </p:childTnLst>
                          </p:cTn>
                        </p:par>
                      </p:childTnLst>
                    </p:cTn>
                  </p:par>
                  <p:par>
                    <p:cTn id="141" fill="hold" nodeType="clickPar">
                      <p:stCondLst>
                        <p:cond delay="indefinite"/>
                      </p:stCondLst>
                      <p:childTnLst>
                        <p:par>
                          <p:cTn id="142" fill="hold" nodeType="withGroup">
                            <p:stCondLst>
                              <p:cond delay="0"/>
                            </p:stCondLst>
                            <p:childTnLst>
                              <p:par>
                                <p:cTn id="143" presetID="22" presetClass="entr" presetSubtype="4" fill="hold" nodeType="clickEffect">
                                  <p:stCondLst>
                                    <p:cond delay="0"/>
                                  </p:stCondLst>
                                  <p:childTnLst>
                                    <p:set>
                                      <p:cBhvr>
                                        <p:cTn id="144" dur="1" fill="hold">
                                          <p:stCondLst>
                                            <p:cond delay="0"/>
                                          </p:stCondLst>
                                        </p:cTn>
                                        <p:tgtEl>
                                          <p:spTgt spid="111"/>
                                        </p:tgtEl>
                                        <p:attrNameLst>
                                          <p:attrName>style.visibility</p:attrName>
                                        </p:attrNameLst>
                                      </p:cBhvr>
                                      <p:to>
                                        <p:strVal val="visible"/>
                                      </p:to>
                                    </p:set>
                                    <p:animEffect transition="in" filter="wipe(down)">
                                      <p:cBhvr>
                                        <p:cTn id="145" dur="500"/>
                                        <p:tgtEl>
                                          <p:spTgt spid="111"/>
                                        </p:tgtEl>
                                      </p:cBhvr>
                                    </p:animEffect>
                                  </p:childTnLst>
                                </p:cTn>
                              </p:par>
                            </p:childTnLst>
                          </p:cTn>
                        </p:par>
                      </p:childTnLst>
                    </p:cTn>
                  </p:par>
                  <p:par>
                    <p:cTn id="146" fill="hold" nodeType="clickPar">
                      <p:stCondLst>
                        <p:cond delay="indefinite"/>
                      </p:stCondLst>
                      <p:childTnLst>
                        <p:par>
                          <p:cTn id="147" fill="hold" nodeType="withGroup">
                            <p:stCondLst>
                              <p:cond delay="0"/>
                            </p:stCondLst>
                            <p:childTnLst>
                              <p:par>
                                <p:cTn id="148" presetID="31" presetClass="exit" presetSubtype="0" fill="hold" nodeType="clickEffect">
                                  <p:stCondLst>
                                    <p:cond delay="0"/>
                                  </p:stCondLst>
                                  <p:childTnLst>
                                    <p:anim calcmode="lin" valueType="num">
                                      <p:cBhvr>
                                        <p:cTn id="149" dur="1000"/>
                                        <p:tgtEl>
                                          <p:spTgt spid="110"/>
                                        </p:tgtEl>
                                        <p:attrNameLst>
                                          <p:attrName>ppt_w</p:attrName>
                                        </p:attrNameLst>
                                      </p:cBhvr>
                                      <p:tavLst>
                                        <p:tav tm="0">
                                          <p:val>
                                            <p:strVal val="ppt_w"/>
                                          </p:val>
                                        </p:tav>
                                        <p:tav tm="100000">
                                          <p:val>
                                            <p:fltVal val="0"/>
                                          </p:val>
                                        </p:tav>
                                      </p:tavLst>
                                    </p:anim>
                                    <p:anim calcmode="lin" valueType="num">
                                      <p:cBhvr>
                                        <p:cTn id="150" dur="1000"/>
                                        <p:tgtEl>
                                          <p:spTgt spid="110"/>
                                        </p:tgtEl>
                                        <p:attrNameLst>
                                          <p:attrName>ppt_h</p:attrName>
                                        </p:attrNameLst>
                                      </p:cBhvr>
                                      <p:tavLst>
                                        <p:tav tm="0">
                                          <p:val>
                                            <p:strVal val="ppt_h"/>
                                          </p:val>
                                        </p:tav>
                                        <p:tav tm="100000">
                                          <p:val>
                                            <p:fltVal val="0"/>
                                          </p:val>
                                        </p:tav>
                                      </p:tavLst>
                                    </p:anim>
                                    <p:anim calcmode="lin" valueType="num">
                                      <p:cBhvr>
                                        <p:cTn id="151" dur="1000"/>
                                        <p:tgtEl>
                                          <p:spTgt spid="110"/>
                                        </p:tgtEl>
                                        <p:attrNameLst>
                                          <p:attrName>style.rotation</p:attrName>
                                        </p:attrNameLst>
                                      </p:cBhvr>
                                      <p:tavLst>
                                        <p:tav tm="0">
                                          <p:val>
                                            <p:fltVal val="0"/>
                                          </p:val>
                                        </p:tav>
                                        <p:tav tm="100000">
                                          <p:val>
                                            <p:fltVal val="90"/>
                                          </p:val>
                                        </p:tav>
                                      </p:tavLst>
                                    </p:anim>
                                    <p:animEffect transition="out" filter="fade">
                                      <p:cBhvr>
                                        <p:cTn id="152" dur="1000"/>
                                        <p:tgtEl>
                                          <p:spTgt spid="110"/>
                                        </p:tgtEl>
                                      </p:cBhvr>
                                    </p:animEffect>
                                    <p:set>
                                      <p:cBhvr>
                                        <p:cTn id="153" dur="1" fill="hold">
                                          <p:stCondLst>
                                            <p:cond delay="999"/>
                                          </p:stCondLst>
                                        </p:cTn>
                                        <p:tgtEl>
                                          <p:spTgt spid="110"/>
                                        </p:tgtEl>
                                        <p:attrNameLst>
                                          <p:attrName>style.visibility</p:attrName>
                                        </p:attrNameLst>
                                      </p:cBhvr>
                                      <p:to>
                                        <p:strVal val="hidden"/>
                                      </p:to>
                                    </p:set>
                                  </p:childTnLst>
                                </p:cTn>
                              </p:par>
                            </p:childTnLst>
                          </p:cTn>
                        </p:par>
                      </p:childTnLst>
                    </p:cTn>
                  </p:par>
                  <p:par>
                    <p:cTn id="154" fill="hold" nodeType="clickPar">
                      <p:stCondLst>
                        <p:cond delay="indefinite"/>
                      </p:stCondLst>
                      <p:childTnLst>
                        <p:par>
                          <p:cTn id="155" fill="hold" nodeType="withGroup">
                            <p:stCondLst>
                              <p:cond delay="0"/>
                            </p:stCondLst>
                            <p:childTnLst>
                              <p:par>
                                <p:cTn id="156" presetID="1" presetClass="entr" presetSubtype="0" fill="hold" grpId="0" nodeType="clickEffect">
                                  <p:stCondLst>
                                    <p:cond delay="0"/>
                                  </p:stCondLst>
                                  <p:childTnLst>
                                    <p:set>
                                      <p:cBhvr>
                                        <p:cTn id="157" dur="1" fill="hold">
                                          <p:stCondLst>
                                            <p:cond delay="0"/>
                                          </p:stCondLst>
                                        </p:cTn>
                                        <p:tgtEl>
                                          <p:spTgt spid="115"/>
                                        </p:tgtEl>
                                        <p:attrNameLst>
                                          <p:attrName>style.visibility</p:attrName>
                                        </p:attrNameLst>
                                      </p:cBhvr>
                                      <p:to>
                                        <p:strVal val="visible"/>
                                      </p:to>
                                    </p:set>
                                  </p:childTnLst>
                                </p:cTn>
                              </p:par>
                            </p:childTnLst>
                          </p:cTn>
                        </p:par>
                      </p:childTnLst>
                    </p:cTn>
                  </p:par>
                  <p:par>
                    <p:cTn id="158" fill="hold" nodeType="clickPar">
                      <p:stCondLst>
                        <p:cond delay="indefinite"/>
                      </p:stCondLst>
                      <p:childTnLst>
                        <p:par>
                          <p:cTn id="159" fill="hold" nodeType="withGroup">
                            <p:stCondLst>
                              <p:cond delay="0"/>
                            </p:stCondLst>
                            <p:childTnLst>
                              <p:par>
                                <p:cTn id="160" presetID="42" presetClass="entr" presetSubtype="0" fill="hold" nodeType="clickEffect">
                                  <p:stCondLst>
                                    <p:cond delay="0"/>
                                  </p:stCondLst>
                                  <p:childTnLst>
                                    <p:set>
                                      <p:cBhvr>
                                        <p:cTn id="161" dur="1" fill="hold">
                                          <p:stCondLst>
                                            <p:cond delay="0"/>
                                          </p:stCondLst>
                                        </p:cTn>
                                        <p:tgtEl>
                                          <p:spTgt spid="116"/>
                                        </p:tgtEl>
                                        <p:attrNameLst>
                                          <p:attrName>style.visibility</p:attrName>
                                        </p:attrNameLst>
                                      </p:cBhvr>
                                      <p:to>
                                        <p:strVal val="visible"/>
                                      </p:to>
                                    </p:set>
                                    <p:animEffect transition="in" filter="fade">
                                      <p:cBhvr>
                                        <p:cTn id="162" dur="1000"/>
                                        <p:tgtEl>
                                          <p:spTgt spid="116"/>
                                        </p:tgtEl>
                                      </p:cBhvr>
                                    </p:animEffect>
                                    <p:anim calcmode="lin" valueType="num">
                                      <p:cBhvr>
                                        <p:cTn id="163" dur="1000" fill="hold"/>
                                        <p:tgtEl>
                                          <p:spTgt spid="116"/>
                                        </p:tgtEl>
                                        <p:attrNameLst>
                                          <p:attrName>ppt_x</p:attrName>
                                        </p:attrNameLst>
                                      </p:cBhvr>
                                      <p:tavLst>
                                        <p:tav tm="0">
                                          <p:val>
                                            <p:strVal val="#ppt_x"/>
                                          </p:val>
                                        </p:tav>
                                        <p:tav tm="100000">
                                          <p:val>
                                            <p:strVal val="#ppt_x"/>
                                          </p:val>
                                        </p:tav>
                                      </p:tavLst>
                                    </p:anim>
                                    <p:anim calcmode="lin" valueType="num">
                                      <p:cBhvr>
                                        <p:cTn id="164" dur="1000" fill="hold"/>
                                        <p:tgtEl>
                                          <p:spTgt spid="116"/>
                                        </p:tgtEl>
                                        <p:attrNameLst>
                                          <p:attrName>ppt_y</p:attrName>
                                        </p:attrNameLst>
                                      </p:cBhvr>
                                      <p:tavLst>
                                        <p:tav tm="0">
                                          <p:val>
                                            <p:strVal val="#ppt_y+.1"/>
                                          </p:val>
                                        </p:tav>
                                        <p:tav tm="100000">
                                          <p:val>
                                            <p:strVal val="#ppt_y"/>
                                          </p:val>
                                        </p:tav>
                                      </p:tavLst>
                                    </p:anim>
                                  </p:childTnLst>
                                </p:cTn>
                              </p:par>
                            </p:childTnLst>
                          </p:cTn>
                        </p:par>
                      </p:childTnLst>
                    </p:cTn>
                  </p:par>
                  <p:par>
                    <p:cTn id="165" fill="hold" nodeType="clickPar">
                      <p:stCondLst>
                        <p:cond delay="indefinite"/>
                      </p:stCondLst>
                      <p:childTnLst>
                        <p:par>
                          <p:cTn id="166" fill="hold" nodeType="withGroup">
                            <p:stCondLst>
                              <p:cond delay="0"/>
                            </p:stCondLst>
                            <p:childTnLst>
                              <p:par>
                                <p:cTn id="167" presetID="22" presetClass="entr" presetSubtype="4" fill="hold" nodeType="clickEffect">
                                  <p:stCondLst>
                                    <p:cond delay="0"/>
                                  </p:stCondLst>
                                  <p:childTnLst>
                                    <p:set>
                                      <p:cBhvr>
                                        <p:cTn id="168" dur="1" fill="hold">
                                          <p:stCondLst>
                                            <p:cond delay="0"/>
                                          </p:stCondLst>
                                        </p:cTn>
                                        <p:tgtEl>
                                          <p:spTgt spid="117"/>
                                        </p:tgtEl>
                                        <p:attrNameLst>
                                          <p:attrName>style.visibility</p:attrName>
                                        </p:attrNameLst>
                                      </p:cBhvr>
                                      <p:to>
                                        <p:strVal val="visible"/>
                                      </p:to>
                                    </p:set>
                                    <p:animEffect transition="in" filter="wipe(down)">
                                      <p:cBhvr>
                                        <p:cTn id="169" dur="500"/>
                                        <p:tgtEl>
                                          <p:spTgt spid="117"/>
                                        </p:tgtEl>
                                      </p:cBhvr>
                                    </p:animEffect>
                                  </p:childTnLst>
                                </p:cTn>
                              </p:par>
                            </p:childTnLst>
                          </p:cTn>
                        </p:par>
                      </p:childTnLst>
                    </p:cTn>
                  </p:par>
                  <p:par>
                    <p:cTn id="170" fill="hold" nodeType="clickPar">
                      <p:stCondLst>
                        <p:cond delay="indefinite"/>
                      </p:stCondLst>
                      <p:childTnLst>
                        <p:par>
                          <p:cTn id="171" fill="hold" nodeType="withGroup">
                            <p:stCondLst>
                              <p:cond delay="0"/>
                            </p:stCondLst>
                            <p:childTnLst>
                              <p:par>
                                <p:cTn id="172" presetID="31" presetClass="exit" presetSubtype="0" fill="hold" nodeType="clickEffect">
                                  <p:stCondLst>
                                    <p:cond delay="0"/>
                                  </p:stCondLst>
                                  <p:childTnLst>
                                    <p:anim calcmode="lin" valueType="num">
                                      <p:cBhvr>
                                        <p:cTn id="173" dur="1000"/>
                                        <p:tgtEl>
                                          <p:spTgt spid="116"/>
                                        </p:tgtEl>
                                        <p:attrNameLst>
                                          <p:attrName>ppt_w</p:attrName>
                                        </p:attrNameLst>
                                      </p:cBhvr>
                                      <p:tavLst>
                                        <p:tav tm="0">
                                          <p:val>
                                            <p:strVal val="ppt_w"/>
                                          </p:val>
                                        </p:tav>
                                        <p:tav tm="100000">
                                          <p:val>
                                            <p:fltVal val="0"/>
                                          </p:val>
                                        </p:tav>
                                      </p:tavLst>
                                    </p:anim>
                                    <p:anim calcmode="lin" valueType="num">
                                      <p:cBhvr>
                                        <p:cTn id="174" dur="1000"/>
                                        <p:tgtEl>
                                          <p:spTgt spid="116"/>
                                        </p:tgtEl>
                                        <p:attrNameLst>
                                          <p:attrName>ppt_h</p:attrName>
                                        </p:attrNameLst>
                                      </p:cBhvr>
                                      <p:tavLst>
                                        <p:tav tm="0">
                                          <p:val>
                                            <p:strVal val="ppt_h"/>
                                          </p:val>
                                        </p:tav>
                                        <p:tav tm="100000">
                                          <p:val>
                                            <p:fltVal val="0"/>
                                          </p:val>
                                        </p:tav>
                                      </p:tavLst>
                                    </p:anim>
                                    <p:anim calcmode="lin" valueType="num">
                                      <p:cBhvr>
                                        <p:cTn id="175" dur="1000"/>
                                        <p:tgtEl>
                                          <p:spTgt spid="116"/>
                                        </p:tgtEl>
                                        <p:attrNameLst>
                                          <p:attrName>style.rotation</p:attrName>
                                        </p:attrNameLst>
                                      </p:cBhvr>
                                      <p:tavLst>
                                        <p:tav tm="0">
                                          <p:val>
                                            <p:fltVal val="0"/>
                                          </p:val>
                                        </p:tav>
                                        <p:tav tm="100000">
                                          <p:val>
                                            <p:fltVal val="90"/>
                                          </p:val>
                                        </p:tav>
                                      </p:tavLst>
                                    </p:anim>
                                    <p:animEffect transition="out" filter="fade">
                                      <p:cBhvr>
                                        <p:cTn id="176" dur="1000"/>
                                        <p:tgtEl>
                                          <p:spTgt spid="116"/>
                                        </p:tgtEl>
                                      </p:cBhvr>
                                    </p:animEffect>
                                    <p:set>
                                      <p:cBhvr>
                                        <p:cTn id="177" dur="1" fill="hold">
                                          <p:stCondLst>
                                            <p:cond delay="999"/>
                                          </p:stCondLst>
                                        </p:cTn>
                                        <p:tgtEl>
                                          <p:spTgt spid="116"/>
                                        </p:tgtEl>
                                        <p:attrNameLst>
                                          <p:attrName>style.visibility</p:attrName>
                                        </p:attrNameLst>
                                      </p:cBhvr>
                                      <p:to>
                                        <p:strVal val="hidden"/>
                                      </p:to>
                                    </p:set>
                                  </p:childTnLst>
                                </p:cTn>
                              </p:par>
                            </p:childTnLst>
                          </p:cTn>
                        </p:par>
                      </p:childTnLst>
                    </p:cTn>
                  </p:par>
                  <p:par>
                    <p:cTn id="178" fill="hold" nodeType="clickPar">
                      <p:stCondLst>
                        <p:cond delay="indefinite"/>
                      </p:stCondLst>
                      <p:childTnLst>
                        <p:par>
                          <p:cTn id="179" fill="hold" nodeType="withGroup">
                            <p:stCondLst>
                              <p:cond delay="0"/>
                            </p:stCondLst>
                            <p:childTnLst>
                              <p:par>
                                <p:cTn id="180" presetID="1" presetClass="entr" presetSubtype="0" fill="hold" grpId="0" nodeType="clickEffect">
                                  <p:stCondLst>
                                    <p:cond delay="0"/>
                                  </p:stCondLst>
                                  <p:childTnLst>
                                    <p:set>
                                      <p:cBhvr>
                                        <p:cTn id="181" dur="1" fill="hold">
                                          <p:stCondLst>
                                            <p:cond delay="0"/>
                                          </p:stCondLst>
                                        </p:cTn>
                                        <p:tgtEl>
                                          <p:spTgt spid="166"/>
                                        </p:tgtEl>
                                        <p:attrNameLst>
                                          <p:attrName>style.visibility</p:attrName>
                                        </p:attrNameLst>
                                      </p:cBhvr>
                                      <p:to>
                                        <p:strVal val="visible"/>
                                      </p:to>
                                    </p:set>
                                  </p:childTnLst>
                                </p:cTn>
                              </p:par>
                            </p:childTnLst>
                          </p:cTn>
                        </p:par>
                      </p:childTnLst>
                    </p:cTn>
                  </p:par>
                  <p:par>
                    <p:cTn id="182" fill="hold" nodeType="clickPar">
                      <p:stCondLst>
                        <p:cond delay="indefinite"/>
                      </p:stCondLst>
                      <p:childTnLst>
                        <p:par>
                          <p:cTn id="183" fill="hold" nodeType="withGroup">
                            <p:stCondLst>
                              <p:cond delay="0"/>
                            </p:stCondLst>
                            <p:childTnLst>
                              <p:par>
                                <p:cTn id="184" presetID="42" presetClass="entr" presetSubtype="0" fill="hold" nodeType="clickEffect">
                                  <p:stCondLst>
                                    <p:cond delay="0"/>
                                  </p:stCondLst>
                                  <p:childTnLst>
                                    <p:set>
                                      <p:cBhvr>
                                        <p:cTn id="185" dur="1" fill="hold">
                                          <p:stCondLst>
                                            <p:cond delay="0"/>
                                          </p:stCondLst>
                                        </p:cTn>
                                        <p:tgtEl>
                                          <p:spTgt spid="167"/>
                                        </p:tgtEl>
                                        <p:attrNameLst>
                                          <p:attrName>style.visibility</p:attrName>
                                        </p:attrNameLst>
                                      </p:cBhvr>
                                      <p:to>
                                        <p:strVal val="visible"/>
                                      </p:to>
                                    </p:set>
                                    <p:animEffect transition="in" filter="fade">
                                      <p:cBhvr>
                                        <p:cTn id="186" dur="1000"/>
                                        <p:tgtEl>
                                          <p:spTgt spid="167"/>
                                        </p:tgtEl>
                                      </p:cBhvr>
                                    </p:animEffect>
                                    <p:anim calcmode="lin" valueType="num">
                                      <p:cBhvr>
                                        <p:cTn id="187" dur="1000" fill="hold"/>
                                        <p:tgtEl>
                                          <p:spTgt spid="167"/>
                                        </p:tgtEl>
                                        <p:attrNameLst>
                                          <p:attrName>ppt_x</p:attrName>
                                        </p:attrNameLst>
                                      </p:cBhvr>
                                      <p:tavLst>
                                        <p:tav tm="0">
                                          <p:val>
                                            <p:strVal val="#ppt_x"/>
                                          </p:val>
                                        </p:tav>
                                        <p:tav tm="100000">
                                          <p:val>
                                            <p:strVal val="#ppt_x"/>
                                          </p:val>
                                        </p:tav>
                                      </p:tavLst>
                                    </p:anim>
                                    <p:anim calcmode="lin" valueType="num">
                                      <p:cBhvr>
                                        <p:cTn id="188" dur="1000" fill="hold"/>
                                        <p:tgtEl>
                                          <p:spTgt spid="167"/>
                                        </p:tgtEl>
                                        <p:attrNameLst>
                                          <p:attrName>ppt_y</p:attrName>
                                        </p:attrNameLst>
                                      </p:cBhvr>
                                      <p:tavLst>
                                        <p:tav tm="0">
                                          <p:val>
                                            <p:strVal val="#ppt_y+.1"/>
                                          </p:val>
                                        </p:tav>
                                        <p:tav tm="100000">
                                          <p:val>
                                            <p:strVal val="#ppt_y"/>
                                          </p:val>
                                        </p:tav>
                                      </p:tavLst>
                                    </p:anim>
                                  </p:childTnLst>
                                </p:cTn>
                              </p:par>
                            </p:childTnLst>
                          </p:cTn>
                        </p:par>
                      </p:childTnLst>
                    </p:cTn>
                  </p:par>
                  <p:par>
                    <p:cTn id="189" fill="hold" nodeType="clickPar">
                      <p:stCondLst>
                        <p:cond delay="indefinite"/>
                      </p:stCondLst>
                      <p:childTnLst>
                        <p:par>
                          <p:cTn id="190" fill="hold" nodeType="withGroup">
                            <p:stCondLst>
                              <p:cond delay="0"/>
                            </p:stCondLst>
                            <p:childTnLst>
                              <p:par>
                                <p:cTn id="191" presetID="22" presetClass="entr" presetSubtype="4" fill="hold" nodeType="clickEffect">
                                  <p:stCondLst>
                                    <p:cond delay="0"/>
                                  </p:stCondLst>
                                  <p:childTnLst>
                                    <p:set>
                                      <p:cBhvr>
                                        <p:cTn id="192" dur="1" fill="hold">
                                          <p:stCondLst>
                                            <p:cond delay="0"/>
                                          </p:stCondLst>
                                        </p:cTn>
                                        <p:tgtEl>
                                          <p:spTgt spid="168"/>
                                        </p:tgtEl>
                                        <p:attrNameLst>
                                          <p:attrName>style.visibility</p:attrName>
                                        </p:attrNameLst>
                                      </p:cBhvr>
                                      <p:to>
                                        <p:strVal val="visible"/>
                                      </p:to>
                                    </p:set>
                                    <p:animEffect transition="in" filter="wipe(down)">
                                      <p:cBhvr>
                                        <p:cTn id="193" dur="500"/>
                                        <p:tgtEl>
                                          <p:spTgt spid="168"/>
                                        </p:tgtEl>
                                      </p:cBhvr>
                                    </p:animEffect>
                                  </p:childTnLst>
                                </p:cTn>
                              </p:par>
                            </p:childTnLst>
                          </p:cTn>
                        </p:par>
                      </p:childTnLst>
                    </p:cTn>
                  </p:par>
                  <p:par>
                    <p:cTn id="194" fill="hold" nodeType="clickPar">
                      <p:stCondLst>
                        <p:cond delay="indefinite"/>
                      </p:stCondLst>
                      <p:childTnLst>
                        <p:par>
                          <p:cTn id="195" fill="hold" nodeType="withGroup">
                            <p:stCondLst>
                              <p:cond delay="0"/>
                            </p:stCondLst>
                            <p:childTnLst>
                              <p:par>
                                <p:cTn id="196" presetID="31" presetClass="exit" presetSubtype="0" fill="hold" nodeType="clickEffect">
                                  <p:stCondLst>
                                    <p:cond delay="0"/>
                                  </p:stCondLst>
                                  <p:childTnLst>
                                    <p:anim calcmode="lin" valueType="num">
                                      <p:cBhvr>
                                        <p:cTn id="197" dur="1000"/>
                                        <p:tgtEl>
                                          <p:spTgt spid="167"/>
                                        </p:tgtEl>
                                        <p:attrNameLst>
                                          <p:attrName>ppt_w</p:attrName>
                                        </p:attrNameLst>
                                      </p:cBhvr>
                                      <p:tavLst>
                                        <p:tav tm="0">
                                          <p:val>
                                            <p:strVal val="ppt_w"/>
                                          </p:val>
                                        </p:tav>
                                        <p:tav tm="100000">
                                          <p:val>
                                            <p:fltVal val="0"/>
                                          </p:val>
                                        </p:tav>
                                      </p:tavLst>
                                    </p:anim>
                                    <p:anim calcmode="lin" valueType="num">
                                      <p:cBhvr>
                                        <p:cTn id="198" dur="1000"/>
                                        <p:tgtEl>
                                          <p:spTgt spid="167"/>
                                        </p:tgtEl>
                                        <p:attrNameLst>
                                          <p:attrName>ppt_h</p:attrName>
                                        </p:attrNameLst>
                                      </p:cBhvr>
                                      <p:tavLst>
                                        <p:tav tm="0">
                                          <p:val>
                                            <p:strVal val="ppt_h"/>
                                          </p:val>
                                        </p:tav>
                                        <p:tav tm="100000">
                                          <p:val>
                                            <p:fltVal val="0"/>
                                          </p:val>
                                        </p:tav>
                                      </p:tavLst>
                                    </p:anim>
                                    <p:anim calcmode="lin" valueType="num">
                                      <p:cBhvr>
                                        <p:cTn id="199" dur="1000"/>
                                        <p:tgtEl>
                                          <p:spTgt spid="167"/>
                                        </p:tgtEl>
                                        <p:attrNameLst>
                                          <p:attrName>style.rotation</p:attrName>
                                        </p:attrNameLst>
                                      </p:cBhvr>
                                      <p:tavLst>
                                        <p:tav tm="0">
                                          <p:val>
                                            <p:fltVal val="0"/>
                                          </p:val>
                                        </p:tav>
                                        <p:tav tm="100000">
                                          <p:val>
                                            <p:fltVal val="90"/>
                                          </p:val>
                                        </p:tav>
                                      </p:tavLst>
                                    </p:anim>
                                    <p:animEffect transition="out" filter="fade">
                                      <p:cBhvr>
                                        <p:cTn id="200" dur="1000"/>
                                        <p:tgtEl>
                                          <p:spTgt spid="167"/>
                                        </p:tgtEl>
                                      </p:cBhvr>
                                    </p:animEffect>
                                    <p:set>
                                      <p:cBhvr>
                                        <p:cTn id="201" dur="1" fill="hold">
                                          <p:stCondLst>
                                            <p:cond delay="999"/>
                                          </p:stCondLst>
                                        </p:cTn>
                                        <p:tgtEl>
                                          <p:spTgt spid="167"/>
                                        </p:tgtEl>
                                        <p:attrNameLst>
                                          <p:attrName>style.visibility</p:attrName>
                                        </p:attrNameLst>
                                      </p:cBhvr>
                                      <p:to>
                                        <p:strVal val="hidden"/>
                                      </p:to>
                                    </p:set>
                                  </p:childTnLst>
                                </p:cTn>
                              </p:par>
                            </p:childTnLst>
                          </p:cTn>
                        </p:par>
                      </p:childTnLst>
                    </p:cTn>
                  </p:par>
                  <p:par>
                    <p:cTn id="202" fill="hold" nodeType="clickPar">
                      <p:stCondLst>
                        <p:cond delay="indefinite"/>
                      </p:stCondLst>
                      <p:childTnLst>
                        <p:par>
                          <p:cTn id="203" fill="hold" nodeType="withGroup">
                            <p:stCondLst>
                              <p:cond delay="0"/>
                            </p:stCondLst>
                            <p:childTnLst>
                              <p:par>
                                <p:cTn id="204" presetID="1" presetClass="entr" presetSubtype="0" fill="hold" grpId="0" nodeType="clickEffect">
                                  <p:stCondLst>
                                    <p:cond delay="0"/>
                                  </p:stCondLst>
                                  <p:childTnLst>
                                    <p:set>
                                      <p:cBhvr>
                                        <p:cTn id="205" dur="1" fill="hold">
                                          <p:stCondLst>
                                            <p:cond delay="0"/>
                                          </p:stCondLst>
                                        </p:cTn>
                                        <p:tgtEl>
                                          <p:spTgt spid="169"/>
                                        </p:tgtEl>
                                        <p:attrNameLst>
                                          <p:attrName>style.visibility</p:attrName>
                                        </p:attrNameLst>
                                      </p:cBhvr>
                                      <p:to>
                                        <p:strVal val="visible"/>
                                      </p:to>
                                    </p:set>
                                  </p:childTnLst>
                                </p:cTn>
                              </p:par>
                            </p:childTnLst>
                          </p:cTn>
                        </p:par>
                      </p:childTnLst>
                    </p:cTn>
                  </p:par>
                  <p:par>
                    <p:cTn id="206" fill="hold" nodeType="clickPar">
                      <p:stCondLst>
                        <p:cond delay="indefinite"/>
                      </p:stCondLst>
                      <p:childTnLst>
                        <p:par>
                          <p:cTn id="207" fill="hold" nodeType="withGroup">
                            <p:stCondLst>
                              <p:cond delay="0"/>
                            </p:stCondLst>
                            <p:childTnLst>
                              <p:par>
                                <p:cTn id="208" presetID="1" presetClass="entr" presetSubtype="0" fill="hold" nodeType="clickEffect">
                                  <p:stCondLst>
                                    <p:cond delay="0"/>
                                  </p:stCondLst>
                                  <p:childTnLst>
                                    <p:set>
                                      <p:cBhvr>
                                        <p:cTn id="209" dur="1" fill="hold">
                                          <p:stCondLst>
                                            <p:cond delay="0"/>
                                          </p:stCondLst>
                                        </p:cTn>
                                        <p:tgtEl>
                                          <p:spTgt spid="1382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4" grpId="1"/>
      <p:bldP spid="76" grpId="0"/>
      <p:bldP spid="76" grpId="1"/>
      <p:bldP spid="77" grpId="0"/>
      <p:bldP spid="77" grpId="1"/>
      <p:bldP spid="78" grpId="0"/>
      <p:bldP spid="78" grpId="1"/>
      <p:bldP spid="79" grpId="0"/>
      <p:bldP spid="80" grpId="0"/>
      <p:bldP spid="95" grpId="0"/>
      <p:bldP spid="96" grpId="0"/>
      <p:bldP spid="97" grpId="0"/>
      <p:bldP spid="98" grpId="0"/>
      <p:bldP spid="99" grpId="0"/>
      <p:bldP spid="27" grpId="0"/>
      <p:bldP spid="115" grpId="0"/>
      <p:bldP spid="166" grpId="0"/>
      <p:bldP spid="16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07950" y="2098675"/>
            <a:ext cx="2774950" cy="27701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0988" name="Rectangle 1"/>
          <p:cNvSpPr>
            <a:spLocks noChangeArrowheads="1"/>
          </p:cNvSpPr>
          <p:nvPr/>
        </p:nvSpPr>
        <p:spPr bwMode="auto">
          <a:xfrm>
            <a:off x="20638" y="1309688"/>
            <a:ext cx="8528050" cy="676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2000" b="1">
                <a:solidFill>
                  <a:srgbClr val="FF0000"/>
                </a:solidFill>
              </a:rPr>
              <a:t>1) </a:t>
            </a:r>
            <a:r>
              <a:rPr lang="en-US" altLang="en-US"/>
              <a:t>In a survey, people were asked to indicate which one of the subjects they liked the best. The information is given in the table. </a:t>
            </a:r>
            <a:endParaRPr lang="en-US" altLang="en-US" b="1"/>
          </a:p>
        </p:txBody>
      </p:sp>
      <p:sp>
        <p:nvSpPr>
          <p:cNvPr id="40989" name="Rectangle 4"/>
          <p:cNvSpPr>
            <a:spLocks noChangeArrowheads="1"/>
          </p:cNvSpPr>
          <p:nvPr/>
        </p:nvSpPr>
        <p:spPr bwMode="auto">
          <a:xfrm>
            <a:off x="4624388" y="1608138"/>
            <a:ext cx="3979862"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a:t>Display the information in a pie chart.</a:t>
            </a:r>
          </a:p>
        </p:txBody>
      </p:sp>
      <p:sp>
        <p:nvSpPr>
          <p:cNvPr id="6" name="Oval 5"/>
          <p:cNvSpPr/>
          <p:nvPr/>
        </p:nvSpPr>
        <p:spPr>
          <a:xfrm>
            <a:off x="4732338" y="2355850"/>
            <a:ext cx="4110037" cy="4024313"/>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40991" name="TextBox 6"/>
          <p:cNvSpPr txBox="1">
            <a:spLocks noChangeArrowheads="1"/>
          </p:cNvSpPr>
          <p:nvPr/>
        </p:nvSpPr>
        <p:spPr bwMode="auto">
          <a:xfrm>
            <a:off x="6618288" y="3860800"/>
            <a:ext cx="366712"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4000" b="1"/>
              <a:t>.</a:t>
            </a:r>
          </a:p>
        </p:txBody>
      </p:sp>
      <p:sp>
        <p:nvSpPr>
          <p:cNvPr id="13" name="TextBox 12"/>
          <p:cNvSpPr txBox="1">
            <a:spLocks noChangeArrowheads="1"/>
          </p:cNvSpPr>
          <p:nvPr/>
        </p:nvSpPr>
        <p:spPr bwMode="auto">
          <a:xfrm>
            <a:off x="684213" y="4797425"/>
            <a:ext cx="1368425" cy="36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b="1">
                <a:solidFill>
                  <a:srgbClr val="FF0000"/>
                </a:solidFill>
              </a:rPr>
              <a:t>TOTAL =</a:t>
            </a:r>
          </a:p>
        </p:txBody>
      </p:sp>
      <p:sp>
        <p:nvSpPr>
          <p:cNvPr id="14" name="TextBox 13"/>
          <p:cNvSpPr txBox="1">
            <a:spLocks noChangeArrowheads="1"/>
          </p:cNvSpPr>
          <p:nvPr/>
        </p:nvSpPr>
        <p:spPr bwMode="auto">
          <a:xfrm>
            <a:off x="2120900" y="2678113"/>
            <a:ext cx="565150"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3200">
                <a:solidFill>
                  <a:srgbClr val="FF0000"/>
                </a:solidFill>
              </a:rPr>
              <a:t>+</a:t>
            </a:r>
          </a:p>
        </p:txBody>
      </p:sp>
      <p:sp>
        <p:nvSpPr>
          <p:cNvPr id="76" name="TextBox 75"/>
          <p:cNvSpPr txBox="1">
            <a:spLocks noChangeArrowheads="1"/>
          </p:cNvSpPr>
          <p:nvPr/>
        </p:nvSpPr>
        <p:spPr bwMode="auto">
          <a:xfrm>
            <a:off x="2124075" y="3132138"/>
            <a:ext cx="563563"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3200">
                <a:solidFill>
                  <a:srgbClr val="FF0000"/>
                </a:solidFill>
              </a:rPr>
              <a:t>+</a:t>
            </a:r>
          </a:p>
        </p:txBody>
      </p:sp>
      <p:sp>
        <p:nvSpPr>
          <p:cNvPr id="77" name="TextBox 76"/>
          <p:cNvSpPr txBox="1">
            <a:spLocks noChangeArrowheads="1"/>
          </p:cNvSpPr>
          <p:nvPr/>
        </p:nvSpPr>
        <p:spPr bwMode="auto">
          <a:xfrm>
            <a:off x="2136775" y="3563938"/>
            <a:ext cx="565150" cy="5857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3200">
                <a:solidFill>
                  <a:srgbClr val="FF0000"/>
                </a:solidFill>
              </a:rPr>
              <a:t>+</a:t>
            </a:r>
          </a:p>
        </p:txBody>
      </p:sp>
      <p:sp>
        <p:nvSpPr>
          <p:cNvPr id="78" name="TextBox 77"/>
          <p:cNvSpPr txBox="1">
            <a:spLocks noChangeArrowheads="1"/>
          </p:cNvSpPr>
          <p:nvPr/>
        </p:nvSpPr>
        <p:spPr bwMode="auto">
          <a:xfrm>
            <a:off x="2136775" y="4024313"/>
            <a:ext cx="565150"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3200">
                <a:solidFill>
                  <a:srgbClr val="FF0000"/>
                </a:solidFill>
              </a:rPr>
              <a:t>+</a:t>
            </a:r>
          </a:p>
        </p:txBody>
      </p:sp>
      <p:sp>
        <p:nvSpPr>
          <p:cNvPr id="79" name="TextBox 78"/>
          <p:cNvSpPr txBox="1">
            <a:spLocks noChangeArrowheads="1"/>
          </p:cNvSpPr>
          <p:nvPr/>
        </p:nvSpPr>
        <p:spPr bwMode="auto">
          <a:xfrm>
            <a:off x="2081213" y="4762500"/>
            <a:ext cx="554037"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000" b="1">
                <a:solidFill>
                  <a:srgbClr val="FF0000"/>
                </a:solidFill>
              </a:rPr>
              <a:t>36</a:t>
            </a:r>
          </a:p>
        </p:txBody>
      </p:sp>
      <p:sp>
        <p:nvSpPr>
          <p:cNvPr id="80" name="TextBox 79"/>
          <p:cNvSpPr txBox="1">
            <a:spLocks noChangeArrowheads="1"/>
          </p:cNvSpPr>
          <p:nvPr/>
        </p:nvSpPr>
        <p:spPr bwMode="auto">
          <a:xfrm>
            <a:off x="2916238" y="4752975"/>
            <a:ext cx="739775"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000" b="1">
                <a:solidFill>
                  <a:srgbClr val="00B050"/>
                </a:solidFill>
              </a:rPr>
              <a:t>360°</a:t>
            </a:r>
          </a:p>
        </p:txBody>
      </p:sp>
      <p:grpSp>
        <p:nvGrpSpPr>
          <p:cNvPr id="2" name="Group 18"/>
          <p:cNvGrpSpPr>
            <a:grpSpLocks/>
          </p:cNvGrpSpPr>
          <p:nvPr/>
        </p:nvGrpSpPr>
        <p:grpSpPr bwMode="auto">
          <a:xfrm>
            <a:off x="1947863" y="5084763"/>
            <a:ext cx="2357437" cy="944562"/>
            <a:chOff x="1866759" y="5166484"/>
            <a:chExt cx="2356127" cy="944723"/>
          </a:xfrm>
        </p:grpSpPr>
        <p:cxnSp>
          <p:nvCxnSpPr>
            <p:cNvPr id="16" name="Straight Arrow Connector 15"/>
            <p:cNvCxnSpPr/>
            <p:nvPr/>
          </p:nvCxnSpPr>
          <p:spPr>
            <a:xfrm flipV="1">
              <a:off x="2825076" y="5166484"/>
              <a:ext cx="318910" cy="56683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1027" name="TextBox 16"/>
            <p:cNvSpPr txBox="1">
              <a:spLocks noChangeArrowheads="1"/>
            </p:cNvSpPr>
            <p:nvPr/>
          </p:nvSpPr>
          <p:spPr bwMode="auto">
            <a:xfrm>
              <a:off x="1866759" y="5733256"/>
              <a:ext cx="2356127"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b="1"/>
                <a:t>360° in a full turn</a:t>
              </a:r>
            </a:p>
          </p:txBody>
        </p:sp>
        <p:sp>
          <p:nvSpPr>
            <p:cNvPr id="18" name="Rectangle 17"/>
            <p:cNvSpPr/>
            <p:nvPr/>
          </p:nvSpPr>
          <p:spPr>
            <a:xfrm>
              <a:off x="1915944" y="5741257"/>
              <a:ext cx="1964233" cy="369950"/>
            </a:xfrm>
            <a:prstGeom prst="rect">
              <a:avLst/>
            </a:prstGeom>
            <a:solidFill>
              <a:srgbClr val="00B050">
                <a:alpha val="34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grpSp>
      <p:sp>
        <p:nvSpPr>
          <p:cNvPr id="95" name="TextBox 94"/>
          <p:cNvSpPr txBox="1">
            <a:spLocks noChangeArrowheads="1"/>
          </p:cNvSpPr>
          <p:nvPr/>
        </p:nvSpPr>
        <p:spPr bwMode="auto">
          <a:xfrm>
            <a:off x="2901950" y="2565400"/>
            <a:ext cx="754063"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000" b="1">
                <a:solidFill>
                  <a:srgbClr val="FF0000"/>
                </a:solidFill>
              </a:rPr>
              <a:t>120°</a:t>
            </a:r>
          </a:p>
        </p:txBody>
      </p:sp>
      <p:sp>
        <p:nvSpPr>
          <p:cNvPr id="96" name="TextBox 95"/>
          <p:cNvSpPr txBox="1">
            <a:spLocks noChangeArrowheads="1"/>
          </p:cNvSpPr>
          <p:nvPr/>
        </p:nvSpPr>
        <p:spPr bwMode="auto">
          <a:xfrm>
            <a:off x="2916238" y="3028950"/>
            <a:ext cx="681037"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000" b="1">
                <a:solidFill>
                  <a:srgbClr val="FF0000"/>
                </a:solidFill>
              </a:rPr>
              <a:t>70°</a:t>
            </a:r>
          </a:p>
        </p:txBody>
      </p:sp>
      <p:sp>
        <p:nvSpPr>
          <p:cNvPr id="97" name="TextBox 96"/>
          <p:cNvSpPr txBox="1">
            <a:spLocks noChangeArrowheads="1"/>
          </p:cNvSpPr>
          <p:nvPr/>
        </p:nvSpPr>
        <p:spPr bwMode="auto">
          <a:xfrm>
            <a:off x="2928938" y="3460750"/>
            <a:ext cx="682625"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000" b="1">
                <a:solidFill>
                  <a:srgbClr val="FF0000"/>
                </a:solidFill>
              </a:rPr>
              <a:t>80°</a:t>
            </a:r>
          </a:p>
        </p:txBody>
      </p:sp>
      <p:sp>
        <p:nvSpPr>
          <p:cNvPr id="98" name="TextBox 97"/>
          <p:cNvSpPr txBox="1">
            <a:spLocks noChangeArrowheads="1"/>
          </p:cNvSpPr>
          <p:nvPr/>
        </p:nvSpPr>
        <p:spPr bwMode="auto">
          <a:xfrm>
            <a:off x="2901950" y="3892550"/>
            <a:ext cx="739775"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000" b="1">
                <a:solidFill>
                  <a:srgbClr val="FF0000"/>
                </a:solidFill>
              </a:rPr>
              <a:t> 40°</a:t>
            </a:r>
          </a:p>
        </p:txBody>
      </p:sp>
      <p:sp>
        <p:nvSpPr>
          <p:cNvPr id="99" name="TextBox 98"/>
          <p:cNvSpPr txBox="1">
            <a:spLocks noChangeArrowheads="1"/>
          </p:cNvSpPr>
          <p:nvPr/>
        </p:nvSpPr>
        <p:spPr bwMode="auto">
          <a:xfrm>
            <a:off x="2928938" y="4351338"/>
            <a:ext cx="682625"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000" b="1">
                <a:solidFill>
                  <a:srgbClr val="FF0000"/>
                </a:solidFill>
              </a:rPr>
              <a:t>50°</a:t>
            </a:r>
          </a:p>
        </p:txBody>
      </p:sp>
      <p:pic>
        <p:nvPicPr>
          <p:cNvPr id="139267"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405063" y="4799013"/>
            <a:ext cx="536575" cy="365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2"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373313" y="4398963"/>
            <a:ext cx="536575" cy="365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3"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373313" y="3952875"/>
            <a:ext cx="536575" cy="3635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5"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373313" y="3519488"/>
            <a:ext cx="536575" cy="365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6"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379663" y="3087688"/>
            <a:ext cx="536575" cy="365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7"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373313" y="2636838"/>
            <a:ext cx="536575" cy="365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8" name="Picture 4"/>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6659563" y="4408488"/>
            <a:ext cx="5267325" cy="1000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69" name="Straight Connector 68"/>
          <p:cNvCxnSpPr/>
          <p:nvPr/>
        </p:nvCxnSpPr>
        <p:spPr>
          <a:xfrm>
            <a:off x="6757988" y="4379913"/>
            <a:ext cx="2065337" cy="2857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pic>
        <p:nvPicPr>
          <p:cNvPr id="70" name="Picture 2"/>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4784725" y="2244725"/>
            <a:ext cx="4075113" cy="24320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71" name="Straight Connector 70"/>
          <p:cNvCxnSpPr/>
          <p:nvPr/>
        </p:nvCxnSpPr>
        <p:spPr>
          <a:xfrm flipH="1" flipV="1">
            <a:off x="5741988" y="2644775"/>
            <a:ext cx="1031875" cy="174307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73" name="TextBox 72"/>
          <p:cNvSpPr txBox="1">
            <a:spLocks noChangeArrowheads="1"/>
          </p:cNvSpPr>
          <p:nvPr/>
        </p:nvSpPr>
        <p:spPr bwMode="auto">
          <a:xfrm>
            <a:off x="6791325" y="3424238"/>
            <a:ext cx="1452563"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800" b="1"/>
              <a:t>MATHS</a:t>
            </a:r>
          </a:p>
        </p:txBody>
      </p:sp>
      <p:pic>
        <p:nvPicPr>
          <p:cNvPr id="74" name="Picture 2"/>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7267581">
            <a:off x="3904457" y="3599656"/>
            <a:ext cx="4076700" cy="24336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75" name="Straight Connector 74"/>
          <p:cNvCxnSpPr/>
          <p:nvPr/>
        </p:nvCxnSpPr>
        <p:spPr>
          <a:xfrm flipH="1">
            <a:off x="4784725" y="4379913"/>
            <a:ext cx="1992313" cy="37147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81" name="TextBox 80"/>
          <p:cNvSpPr txBox="1">
            <a:spLocks noChangeArrowheads="1"/>
          </p:cNvSpPr>
          <p:nvPr/>
        </p:nvSpPr>
        <p:spPr bwMode="auto">
          <a:xfrm>
            <a:off x="4740275" y="3756025"/>
            <a:ext cx="2192338"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800" b="1"/>
              <a:t>ENGLISH</a:t>
            </a:r>
          </a:p>
        </p:txBody>
      </p:sp>
      <p:pic>
        <p:nvPicPr>
          <p:cNvPr id="82" name="Picture 2"/>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10170616">
            <a:off x="4895850" y="4103688"/>
            <a:ext cx="4075113" cy="24320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83" name="Straight Connector 82"/>
          <p:cNvCxnSpPr/>
          <p:nvPr/>
        </p:nvCxnSpPr>
        <p:spPr>
          <a:xfrm>
            <a:off x="6784975" y="4378325"/>
            <a:ext cx="38100" cy="200183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84" name="TextBox 83"/>
          <p:cNvSpPr txBox="1">
            <a:spLocks noChangeArrowheads="1"/>
          </p:cNvSpPr>
          <p:nvPr/>
        </p:nvSpPr>
        <p:spPr bwMode="auto">
          <a:xfrm>
            <a:off x="5059363" y="4921250"/>
            <a:ext cx="2192337"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800" b="1"/>
              <a:t>SCIENCE</a:t>
            </a:r>
          </a:p>
        </p:txBody>
      </p:sp>
      <p:pic>
        <p:nvPicPr>
          <p:cNvPr id="85" name="Picture 2"/>
          <p:cNvPicPr>
            <a:picLocks noChangeAspect="1" noChangeArrowheads="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6564313" y="2592388"/>
            <a:ext cx="2211387" cy="3705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86" name="Straight Connector 85"/>
          <p:cNvCxnSpPr/>
          <p:nvPr/>
        </p:nvCxnSpPr>
        <p:spPr>
          <a:xfrm>
            <a:off x="6777038" y="4379913"/>
            <a:ext cx="1333500" cy="157003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87" name="TextBox 86"/>
          <p:cNvSpPr txBox="1">
            <a:spLocks noChangeArrowheads="1"/>
          </p:cNvSpPr>
          <p:nvPr/>
        </p:nvSpPr>
        <p:spPr bwMode="auto">
          <a:xfrm rot="3775465">
            <a:off x="6279356" y="5425282"/>
            <a:ext cx="2185987"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000" b="1"/>
              <a:t>LANGUAGES</a:t>
            </a:r>
          </a:p>
        </p:txBody>
      </p:sp>
      <p:sp>
        <p:nvSpPr>
          <p:cNvPr id="89" name="TextBox 88"/>
          <p:cNvSpPr txBox="1">
            <a:spLocks noChangeArrowheads="1"/>
          </p:cNvSpPr>
          <p:nvPr/>
        </p:nvSpPr>
        <p:spPr bwMode="auto">
          <a:xfrm>
            <a:off x="7254875" y="4562475"/>
            <a:ext cx="1638300" cy="522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800" b="1"/>
              <a:t>OTHER</a:t>
            </a:r>
          </a:p>
        </p:txBody>
      </p:sp>
    </p:spTree>
    <p:extLst>
      <p:ext uri="{BB962C8B-B14F-4D97-AF65-F5344CB8AC3E}">
        <p14:creationId xmlns:p14="http://schemas.microsoft.com/office/powerpoint/2010/main" xmlns="" val="16971305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8"/>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9"/>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0"/>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42" presetClass="entr" presetSubtype="0" fill="hold" nodeType="click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fade">
                                      <p:cBhvr>
                                        <p:cTn id="29" dur="1000"/>
                                        <p:tgtEl>
                                          <p:spTgt spid="2"/>
                                        </p:tgtEl>
                                      </p:cBhvr>
                                    </p:animEffect>
                                    <p:anim calcmode="lin" valueType="num">
                                      <p:cBhvr>
                                        <p:cTn id="30" dur="1000" fill="hold"/>
                                        <p:tgtEl>
                                          <p:spTgt spid="2"/>
                                        </p:tgtEl>
                                        <p:attrNameLst>
                                          <p:attrName>ppt_x</p:attrName>
                                        </p:attrNameLst>
                                      </p:cBhvr>
                                      <p:tavLst>
                                        <p:tav tm="0">
                                          <p:val>
                                            <p:strVal val="#ppt_x"/>
                                          </p:val>
                                        </p:tav>
                                        <p:tav tm="100000">
                                          <p:val>
                                            <p:strVal val="#ppt_x"/>
                                          </p:val>
                                        </p:tav>
                                      </p:tavLst>
                                    </p:anim>
                                    <p:anim calcmode="lin" valueType="num">
                                      <p:cBhvr>
                                        <p:cTn id="31"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xit" presetSubtype="0" fill="hold" grpId="1" nodeType="clickEffect">
                                  <p:stCondLst>
                                    <p:cond delay="0"/>
                                  </p:stCondLst>
                                  <p:childTnLst>
                                    <p:animEffect transition="out" filter="fade">
                                      <p:cBhvr>
                                        <p:cTn id="35" dur="500"/>
                                        <p:tgtEl>
                                          <p:spTgt spid="14"/>
                                        </p:tgtEl>
                                      </p:cBhvr>
                                    </p:animEffect>
                                    <p:set>
                                      <p:cBhvr>
                                        <p:cTn id="36" dur="1" fill="hold">
                                          <p:stCondLst>
                                            <p:cond delay="499"/>
                                          </p:stCondLst>
                                        </p:cTn>
                                        <p:tgtEl>
                                          <p:spTgt spid="14"/>
                                        </p:tgtEl>
                                        <p:attrNameLst>
                                          <p:attrName>style.visibility</p:attrName>
                                        </p:attrNameLst>
                                      </p:cBhvr>
                                      <p:to>
                                        <p:strVal val="hidden"/>
                                      </p:to>
                                    </p:set>
                                  </p:childTnLst>
                                </p:cTn>
                              </p:par>
                              <p:par>
                                <p:cTn id="37" presetID="10" presetClass="exit" presetSubtype="0" fill="hold" grpId="1" nodeType="withEffect">
                                  <p:stCondLst>
                                    <p:cond delay="0"/>
                                  </p:stCondLst>
                                  <p:childTnLst>
                                    <p:animEffect transition="out" filter="fade">
                                      <p:cBhvr>
                                        <p:cTn id="38" dur="500"/>
                                        <p:tgtEl>
                                          <p:spTgt spid="76"/>
                                        </p:tgtEl>
                                      </p:cBhvr>
                                    </p:animEffect>
                                    <p:set>
                                      <p:cBhvr>
                                        <p:cTn id="39" dur="1" fill="hold">
                                          <p:stCondLst>
                                            <p:cond delay="499"/>
                                          </p:stCondLst>
                                        </p:cTn>
                                        <p:tgtEl>
                                          <p:spTgt spid="76"/>
                                        </p:tgtEl>
                                        <p:attrNameLst>
                                          <p:attrName>style.visibility</p:attrName>
                                        </p:attrNameLst>
                                      </p:cBhvr>
                                      <p:to>
                                        <p:strVal val="hidden"/>
                                      </p:to>
                                    </p:set>
                                  </p:childTnLst>
                                </p:cTn>
                              </p:par>
                              <p:par>
                                <p:cTn id="40" presetID="10" presetClass="exit" presetSubtype="0" fill="hold" grpId="1" nodeType="withEffect">
                                  <p:stCondLst>
                                    <p:cond delay="0"/>
                                  </p:stCondLst>
                                  <p:childTnLst>
                                    <p:animEffect transition="out" filter="fade">
                                      <p:cBhvr>
                                        <p:cTn id="41" dur="500"/>
                                        <p:tgtEl>
                                          <p:spTgt spid="77"/>
                                        </p:tgtEl>
                                      </p:cBhvr>
                                    </p:animEffect>
                                    <p:set>
                                      <p:cBhvr>
                                        <p:cTn id="42" dur="1" fill="hold">
                                          <p:stCondLst>
                                            <p:cond delay="499"/>
                                          </p:stCondLst>
                                        </p:cTn>
                                        <p:tgtEl>
                                          <p:spTgt spid="77"/>
                                        </p:tgtEl>
                                        <p:attrNameLst>
                                          <p:attrName>style.visibility</p:attrName>
                                        </p:attrNameLst>
                                      </p:cBhvr>
                                      <p:to>
                                        <p:strVal val="hidden"/>
                                      </p:to>
                                    </p:set>
                                  </p:childTnLst>
                                </p:cTn>
                              </p:par>
                              <p:par>
                                <p:cTn id="43" presetID="10" presetClass="exit" presetSubtype="0" fill="hold" grpId="1" nodeType="withEffect">
                                  <p:stCondLst>
                                    <p:cond delay="0"/>
                                  </p:stCondLst>
                                  <p:childTnLst>
                                    <p:animEffect transition="out" filter="fade">
                                      <p:cBhvr>
                                        <p:cTn id="44" dur="500"/>
                                        <p:tgtEl>
                                          <p:spTgt spid="78"/>
                                        </p:tgtEl>
                                      </p:cBhvr>
                                    </p:animEffect>
                                    <p:set>
                                      <p:cBhvr>
                                        <p:cTn id="45" dur="1" fill="hold">
                                          <p:stCondLst>
                                            <p:cond delay="499"/>
                                          </p:stCondLst>
                                        </p:cTn>
                                        <p:tgtEl>
                                          <p:spTgt spid="78"/>
                                        </p:tgtEl>
                                        <p:attrNameLst>
                                          <p:attrName>style.visibility</p:attrName>
                                        </p:attrNameLst>
                                      </p:cBhvr>
                                      <p:to>
                                        <p:strVal val="hidden"/>
                                      </p:to>
                                    </p:set>
                                  </p:childTnLst>
                                </p:cTn>
                              </p:par>
                            </p:childTnLst>
                          </p:cTn>
                        </p:par>
                      </p:childTnLst>
                    </p:cTn>
                  </p:par>
                  <p:par>
                    <p:cTn id="46" fill="hold" nodeType="clickPar">
                      <p:stCondLst>
                        <p:cond delay="indefinite"/>
                      </p:stCondLst>
                      <p:childTnLst>
                        <p:par>
                          <p:cTn id="47" fill="hold" nodeType="withGroup">
                            <p:stCondLst>
                              <p:cond delay="0"/>
                            </p:stCondLst>
                            <p:childTnLst>
                              <p:par>
                                <p:cTn id="48" presetID="1" presetClass="entr" presetSubtype="0" fill="hold" nodeType="clickEffect">
                                  <p:stCondLst>
                                    <p:cond delay="0"/>
                                  </p:stCondLst>
                                  <p:childTnLst>
                                    <p:set>
                                      <p:cBhvr>
                                        <p:cTn id="49" dur="1" fill="hold">
                                          <p:stCondLst>
                                            <p:cond delay="0"/>
                                          </p:stCondLst>
                                        </p:cTn>
                                        <p:tgtEl>
                                          <p:spTgt spid="139267"/>
                                        </p:tgtEl>
                                        <p:attrNameLst>
                                          <p:attrName>style.visibility</p:attrName>
                                        </p:attrNameLst>
                                      </p:cBhvr>
                                      <p:to>
                                        <p:strVal val="visible"/>
                                      </p:to>
                                    </p:set>
                                  </p:childTnLst>
                                </p:cTn>
                              </p:par>
                            </p:childTnLst>
                          </p:cTn>
                        </p:par>
                      </p:childTnLst>
                    </p:cTn>
                  </p:par>
                  <p:par>
                    <p:cTn id="50" fill="hold" nodeType="clickPar">
                      <p:stCondLst>
                        <p:cond delay="indefinite"/>
                      </p:stCondLst>
                      <p:childTnLst>
                        <p:par>
                          <p:cTn id="51" fill="hold" nodeType="withGroup">
                            <p:stCondLst>
                              <p:cond delay="0"/>
                            </p:stCondLst>
                            <p:childTnLst>
                              <p:par>
                                <p:cTn id="52" presetID="1" presetClass="entr" presetSubtype="0" fill="hold" nodeType="clickEffect">
                                  <p:stCondLst>
                                    <p:cond delay="0"/>
                                  </p:stCondLst>
                                  <p:childTnLst>
                                    <p:set>
                                      <p:cBhvr>
                                        <p:cTn id="53" dur="1" fill="hold">
                                          <p:stCondLst>
                                            <p:cond delay="0"/>
                                          </p:stCondLst>
                                        </p:cTn>
                                        <p:tgtEl>
                                          <p:spTgt spid="62"/>
                                        </p:tgtEl>
                                        <p:attrNameLst>
                                          <p:attrName>style.visibility</p:attrName>
                                        </p:attrNameLst>
                                      </p:cBhvr>
                                      <p:to>
                                        <p:strVal val="visible"/>
                                      </p:to>
                                    </p:set>
                                  </p:childTnLst>
                                </p:cTn>
                              </p:par>
                            </p:childTnLst>
                          </p:cTn>
                        </p:par>
                      </p:childTnLst>
                    </p:cTn>
                  </p:par>
                  <p:par>
                    <p:cTn id="54" fill="hold" nodeType="clickPar">
                      <p:stCondLst>
                        <p:cond delay="indefinite"/>
                      </p:stCondLst>
                      <p:childTnLst>
                        <p:par>
                          <p:cTn id="55" fill="hold" nodeType="withGroup">
                            <p:stCondLst>
                              <p:cond delay="0"/>
                            </p:stCondLst>
                            <p:childTnLst>
                              <p:par>
                                <p:cTn id="56" presetID="1" presetClass="entr" presetSubtype="0" fill="hold" nodeType="clickEffect">
                                  <p:stCondLst>
                                    <p:cond delay="0"/>
                                  </p:stCondLst>
                                  <p:childTnLst>
                                    <p:set>
                                      <p:cBhvr>
                                        <p:cTn id="57" dur="1" fill="hold">
                                          <p:stCondLst>
                                            <p:cond delay="0"/>
                                          </p:stCondLst>
                                        </p:cTn>
                                        <p:tgtEl>
                                          <p:spTgt spid="63"/>
                                        </p:tgtEl>
                                        <p:attrNameLst>
                                          <p:attrName>style.visibility</p:attrName>
                                        </p:attrNameLst>
                                      </p:cBhvr>
                                      <p:to>
                                        <p:strVal val="visible"/>
                                      </p:to>
                                    </p:set>
                                  </p:childTnLst>
                                </p:cTn>
                              </p:par>
                            </p:childTnLst>
                          </p:cTn>
                        </p:par>
                      </p:childTnLst>
                    </p:cTn>
                  </p:par>
                  <p:par>
                    <p:cTn id="58" fill="hold" nodeType="clickPar">
                      <p:stCondLst>
                        <p:cond delay="indefinite"/>
                      </p:stCondLst>
                      <p:childTnLst>
                        <p:par>
                          <p:cTn id="59" fill="hold" nodeType="withGroup">
                            <p:stCondLst>
                              <p:cond delay="0"/>
                            </p:stCondLst>
                            <p:childTnLst>
                              <p:par>
                                <p:cTn id="60" presetID="1" presetClass="entr" presetSubtype="0" fill="hold" nodeType="clickEffect">
                                  <p:stCondLst>
                                    <p:cond delay="0"/>
                                  </p:stCondLst>
                                  <p:childTnLst>
                                    <p:set>
                                      <p:cBhvr>
                                        <p:cTn id="61" dur="1" fill="hold">
                                          <p:stCondLst>
                                            <p:cond delay="0"/>
                                          </p:stCondLst>
                                        </p:cTn>
                                        <p:tgtEl>
                                          <p:spTgt spid="65"/>
                                        </p:tgtEl>
                                        <p:attrNameLst>
                                          <p:attrName>style.visibility</p:attrName>
                                        </p:attrNameLst>
                                      </p:cBhvr>
                                      <p:to>
                                        <p:strVal val="visible"/>
                                      </p:to>
                                    </p:set>
                                  </p:childTnLst>
                                </p:cTn>
                              </p:par>
                            </p:childTnLst>
                          </p:cTn>
                        </p:par>
                      </p:childTnLst>
                    </p:cTn>
                  </p:par>
                  <p:par>
                    <p:cTn id="62" fill="hold" nodeType="clickPar">
                      <p:stCondLst>
                        <p:cond delay="indefinite"/>
                      </p:stCondLst>
                      <p:childTnLst>
                        <p:par>
                          <p:cTn id="63" fill="hold" nodeType="withGroup">
                            <p:stCondLst>
                              <p:cond delay="0"/>
                            </p:stCondLst>
                            <p:childTnLst>
                              <p:par>
                                <p:cTn id="64" presetID="1" presetClass="entr" presetSubtype="0" fill="hold" nodeType="clickEffect">
                                  <p:stCondLst>
                                    <p:cond delay="0"/>
                                  </p:stCondLst>
                                  <p:childTnLst>
                                    <p:set>
                                      <p:cBhvr>
                                        <p:cTn id="65" dur="1" fill="hold">
                                          <p:stCondLst>
                                            <p:cond delay="0"/>
                                          </p:stCondLst>
                                        </p:cTn>
                                        <p:tgtEl>
                                          <p:spTgt spid="66"/>
                                        </p:tgtEl>
                                        <p:attrNameLst>
                                          <p:attrName>style.visibility</p:attrName>
                                        </p:attrNameLst>
                                      </p:cBhvr>
                                      <p:to>
                                        <p:strVal val="visible"/>
                                      </p:to>
                                    </p:set>
                                  </p:childTnLst>
                                </p:cTn>
                              </p:par>
                            </p:childTnLst>
                          </p:cTn>
                        </p:par>
                      </p:childTnLst>
                    </p:cTn>
                  </p:par>
                  <p:par>
                    <p:cTn id="66" fill="hold" nodeType="clickPar">
                      <p:stCondLst>
                        <p:cond delay="indefinite"/>
                      </p:stCondLst>
                      <p:childTnLst>
                        <p:par>
                          <p:cTn id="67" fill="hold" nodeType="withGroup">
                            <p:stCondLst>
                              <p:cond delay="0"/>
                            </p:stCondLst>
                            <p:childTnLst>
                              <p:par>
                                <p:cTn id="68" presetID="1" presetClass="entr" presetSubtype="0" fill="hold" nodeType="clickEffect">
                                  <p:stCondLst>
                                    <p:cond delay="0"/>
                                  </p:stCondLst>
                                  <p:childTnLst>
                                    <p:set>
                                      <p:cBhvr>
                                        <p:cTn id="69" dur="1" fill="hold">
                                          <p:stCondLst>
                                            <p:cond delay="0"/>
                                          </p:stCondLst>
                                        </p:cTn>
                                        <p:tgtEl>
                                          <p:spTgt spid="67"/>
                                        </p:tgtEl>
                                        <p:attrNameLst>
                                          <p:attrName>style.visibility</p:attrName>
                                        </p:attrNameLst>
                                      </p:cBhvr>
                                      <p:to>
                                        <p:strVal val="visible"/>
                                      </p:to>
                                    </p:set>
                                  </p:childTnLst>
                                </p:cTn>
                              </p:par>
                            </p:childTnLst>
                          </p:cTn>
                        </p:par>
                      </p:childTnLst>
                    </p:cTn>
                  </p:par>
                  <p:par>
                    <p:cTn id="70" fill="hold" nodeType="clickPar">
                      <p:stCondLst>
                        <p:cond delay="indefinite"/>
                      </p:stCondLst>
                      <p:childTnLst>
                        <p:par>
                          <p:cTn id="71" fill="hold" nodeType="withGroup">
                            <p:stCondLst>
                              <p:cond delay="0"/>
                            </p:stCondLst>
                            <p:childTnLst>
                              <p:par>
                                <p:cTn id="72" presetID="1" presetClass="entr" presetSubtype="0" fill="hold" grpId="0" nodeType="clickEffect">
                                  <p:stCondLst>
                                    <p:cond delay="0"/>
                                  </p:stCondLst>
                                  <p:childTnLst>
                                    <p:set>
                                      <p:cBhvr>
                                        <p:cTn id="73" dur="1" fill="hold">
                                          <p:stCondLst>
                                            <p:cond delay="0"/>
                                          </p:stCondLst>
                                        </p:cTn>
                                        <p:tgtEl>
                                          <p:spTgt spid="95"/>
                                        </p:tgtEl>
                                        <p:attrNameLst>
                                          <p:attrName>style.visibility</p:attrName>
                                        </p:attrNameLst>
                                      </p:cBhvr>
                                      <p:to>
                                        <p:strVal val="visible"/>
                                      </p:to>
                                    </p:set>
                                  </p:childTnLst>
                                </p:cTn>
                              </p:par>
                            </p:childTnLst>
                          </p:cTn>
                        </p:par>
                      </p:childTnLst>
                    </p:cTn>
                  </p:par>
                  <p:par>
                    <p:cTn id="74" fill="hold" nodeType="clickPar">
                      <p:stCondLst>
                        <p:cond delay="indefinite"/>
                      </p:stCondLst>
                      <p:childTnLst>
                        <p:par>
                          <p:cTn id="75" fill="hold" nodeType="withGroup">
                            <p:stCondLst>
                              <p:cond delay="0"/>
                            </p:stCondLst>
                            <p:childTnLst>
                              <p:par>
                                <p:cTn id="76" presetID="1" presetClass="entr" presetSubtype="0" fill="hold" grpId="0" nodeType="clickEffect">
                                  <p:stCondLst>
                                    <p:cond delay="0"/>
                                  </p:stCondLst>
                                  <p:childTnLst>
                                    <p:set>
                                      <p:cBhvr>
                                        <p:cTn id="77" dur="1" fill="hold">
                                          <p:stCondLst>
                                            <p:cond delay="0"/>
                                          </p:stCondLst>
                                        </p:cTn>
                                        <p:tgtEl>
                                          <p:spTgt spid="96"/>
                                        </p:tgtEl>
                                        <p:attrNameLst>
                                          <p:attrName>style.visibility</p:attrName>
                                        </p:attrNameLst>
                                      </p:cBhvr>
                                      <p:to>
                                        <p:strVal val="visible"/>
                                      </p:to>
                                    </p:set>
                                  </p:childTnLst>
                                </p:cTn>
                              </p:par>
                            </p:childTnLst>
                          </p:cTn>
                        </p:par>
                      </p:childTnLst>
                    </p:cTn>
                  </p:par>
                  <p:par>
                    <p:cTn id="78" fill="hold" nodeType="clickPar">
                      <p:stCondLst>
                        <p:cond delay="indefinite"/>
                      </p:stCondLst>
                      <p:childTnLst>
                        <p:par>
                          <p:cTn id="79" fill="hold" nodeType="withGroup">
                            <p:stCondLst>
                              <p:cond delay="0"/>
                            </p:stCondLst>
                            <p:childTnLst>
                              <p:par>
                                <p:cTn id="80" presetID="1" presetClass="entr" presetSubtype="0" fill="hold" grpId="0" nodeType="clickEffect">
                                  <p:stCondLst>
                                    <p:cond delay="0"/>
                                  </p:stCondLst>
                                  <p:childTnLst>
                                    <p:set>
                                      <p:cBhvr>
                                        <p:cTn id="81" dur="1" fill="hold">
                                          <p:stCondLst>
                                            <p:cond delay="0"/>
                                          </p:stCondLst>
                                        </p:cTn>
                                        <p:tgtEl>
                                          <p:spTgt spid="97"/>
                                        </p:tgtEl>
                                        <p:attrNameLst>
                                          <p:attrName>style.visibility</p:attrName>
                                        </p:attrNameLst>
                                      </p:cBhvr>
                                      <p:to>
                                        <p:strVal val="visible"/>
                                      </p:to>
                                    </p:set>
                                  </p:childTnLst>
                                </p:cTn>
                              </p:par>
                            </p:childTnLst>
                          </p:cTn>
                        </p:par>
                      </p:childTnLst>
                    </p:cTn>
                  </p:par>
                  <p:par>
                    <p:cTn id="82" fill="hold" nodeType="clickPar">
                      <p:stCondLst>
                        <p:cond delay="indefinite"/>
                      </p:stCondLst>
                      <p:childTnLst>
                        <p:par>
                          <p:cTn id="83" fill="hold" nodeType="withGroup">
                            <p:stCondLst>
                              <p:cond delay="0"/>
                            </p:stCondLst>
                            <p:childTnLst>
                              <p:par>
                                <p:cTn id="84" presetID="1" presetClass="entr" presetSubtype="0" fill="hold" grpId="0" nodeType="clickEffect">
                                  <p:stCondLst>
                                    <p:cond delay="0"/>
                                  </p:stCondLst>
                                  <p:childTnLst>
                                    <p:set>
                                      <p:cBhvr>
                                        <p:cTn id="85" dur="1" fill="hold">
                                          <p:stCondLst>
                                            <p:cond delay="0"/>
                                          </p:stCondLst>
                                        </p:cTn>
                                        <p:tgtEl>
                                          <p:spTgt spid="98"/>
                                        </p:tgtEl>
                                        <p:attrNameLst>
                                          <p:attrName>style.visibility</p:attrName>
                                        </p:attrNameLst>
                                      </p:cBhvr>
                                      <p:to>
                                        <p:strVal val="visible"/>
                                      </p:to>
                                    </p:set>
                                  </p:childTnLst>
                                </p:cTn>
                              </p:par>
                            </p:childTnLst>
                          </p:cTn>
                        </p:par>
                      </p:childTnLst>
                    </p:cTn>
                  </p:par>
                  <p:par>
                    <p:cTn id="86" fill="hold" nodeType="clickPar">
                      <p:stCondLst>
                        <p:cond delay="indefinite"/>
                      </p:stCondLst>
                      <p:childTnLst>
                        <p:par>
                          <p:cTn id="87" fill="hold" nodeType="withGroup">
                            <p:stCondLst>
                              <p:cond delay="0"/>
                            </p:stCondLst>
                            <p:childTnLst>
                              <p:par>
                                <p:cTn id="88" presetID="1" presetClass="entr" presetSubtype="0" fill="hold" grpId="0" nodeType="clickEffect">
                                  <p:stCondLst>
                                    <p:cond delay="0"/>
                                  </p:stCondLst>
                                  <p:childTnLst>
                                    <p:set>
                                      <p:cBhvr>
                                        <p:cTn id="89" dur="1" fill="hold">
                                          <p:stCondLst>
                                            <p:cond delay="0"/>
                                          </p:stCondLst>
                                        </p:cTn>
                                        <p:tgtEl>
                                          <p:spTgt spid="99"/>
                                        </p:tgtEl>
                                        <p:attrNameLst>
                                          <p:attrName>style.visibility</p:attrName>
                                        </p:attrNameLst>
                                      </p:cBhvr>
                                      <p:to>
                                        <p:strVal val="visible"/>
                                      </p:to>
                                    </p:set>
                                  </p:childTnLst>
                                </p:cTn>
                              </p:par>
                            </p:childTnLst>
                          </p:cTn>
                        </p:par>
                      </p:childTnLst>
                    </p:cTn>
                  </p:par>
                  <p:par>
                    <p:cTn id="90" fill="hold" nodeType="clickPar">
                      <p:stCondLst>
                        <p:cond delay="indefinite"/>
                      </p:stCondLst>
                      <p:childTnLst>
                        <p:par>
                          <p:cTn id="91" fill="hold" nodeType="withGroup">
                            <p:stCondLst>
                              <p:cond delay="0"/>
                            </p:stCondLst>
                            <p:childTnLst>
                              <p:par>
                                <p:cTn id="92" presetID="42" presetClass="entr" presetSubtype="0" fill="hold" nodeType="clickEffect">
                                  <p:stCondLst>
                                    <p:cond delay="0"/>
                                  </p:stCondLst>
                                  <p:childTnLst>
                                    <p:set>
                                      <p:cBhvr>
                                        <p:cTn id="93" dur="1" fill="hold">
                                          <p:stCondLst>
                                            <p:cond delay="0"/>
                                          </p:stCondLst>
                                        </p:cTn>
                                        <p:tgtEl>
                                          <p:spTgt spid="68"/>
                                        </p:tgtEl>
                                        <p:attrNameLst>
                                          <p:attrName>style.visibility</p:attrName>
                                        </p:attrNameLst>
                                      </p:cBhvr>
                                      <p:to>
                                        <p:strVal val="visible"/>
                                      </p:to>
                                    </p:set>
                                    <p:animEffect transition="in" filter="fade">
                                      <p:cBhvr>
                                        <p:cTn id="94" dur="1000"/>
                                        <p:tgtEl>
                                          <p:spTgt spid="68"/>
                                        </p:tgtEl>
                                      </p:cBhvr>
                                    </p:animEffect>
                                    <p:anim calcmode="lin" valueType="num">
                                      <p:cBhvr>
                                        <p:cTn id="95" dur="1000" fill="hold"/>
                                        <p:tgtEl>
                                          <p:spTgt spid="68"/>
                                        </p:tgtEl>
                                        <p:attrNameLst>
                                          <p:attrName>ppt_x</p:attrName>
                                        </p:attrNameLst>
                                      </p:cBhvr>
                                      <p:tavLst>
                                        <p:tav tm="0">
                                          <p:val>
                                            <p:strVal val="#ppt_x"/>
                                          </p:val>
                                        </p:tav>
                                        <p:tav tm="100000">
                                          <p:val>
                                            <p:strVal val="#ppt_x"/>
                                          </p:val>
                                        </p:tav>
                                      </p:tavLst>
                                    </p:anim>
                                    <p:anim calcmode="lin" valueType="num">
                                      <p:cBhvr>
                                        <p:cTn id="96" dur="1000" fill="hold"/>
                                        <p:tgtEl>
                                          <p:spTgt spid="68"/>
                                        </p:tgtEl>
                                        <p:attrNameLst>
                                          <p:attrName>ppt_y</p:attrName>
                                        </p:attrNameLst>
                                      </p:cBhvr>
                                      <p:tavLst>
                                        <p:tav tm="0">
                                          <p:val>
                                            <p:strVal val="#ppt_y+.1"/>
                                          </p:val>
                                        </p:tav>
                                        <p:tav tm="100000">
                                          <p:val>
                                            <p:strVal val="#ppt_y"/>
                                          </p:val>
                                        </p:tav>
                                      </p:tavLst>
                                    </p:anim>
                                  </p:childTnLst>
                                </p:cTn>
                              </p:par>
                            </p:childTnLst>
                          </p:cTn>
                        </p:par>
                      </p:childTnLst>
                    </p:cTn>
                  </p:par>
                  <p:par>
                    <p:cTn id="97" fill="hold" nodeType="clickPar">
                      <p:stCondLst>
                        <p:cond delay="indefinite"/>
                      </p:stCondLst>
                      <p:childTnLst>
                        <p:par>
                          <p:cTn id="98" fill="hold" nodeType="withGroup">
                            <p:stCondLst>
                              <p:cond delay="0"/>
                            </p:stCondLst>
                            <p:childTnLst>
                              <p:par>
                                <p:cTn id="99" presetID="22" presetClass="entr" presetSubtype="4" fill="hold" nodeType="clickEffect">
                                  <p:stCondLst>
                                    <p:cond delay="0"/>
                                  </p:stCondLst>
                                  <p:childTnLst>
                                    <p:set>
                                      <p:cBhvr>
                                        <p:cTn id="100" dur="1" fill="hold">
                                          <p:stCondLst>
                                            <p:cond delay="0"/>
                                          </p:stCondLst>
                                        </p:cTn>
                                        <p:tgtEl>
                                          <p:spTgt spid="69"/>
                                        </p:tgtEl>
                                        <p:attrNameLst>
                                          <p:attrName>style.visibility</p:attrName>
                                        </p:attrNameLst>
                                      </p:cBhvr>
                                      <p:to>
                                        <p:strVal val="visible"/>
                                      </p:to>
                                    </p:set>
                                    <p:animEffect transition="in" filter="wipe(down)">
                                      <p:cBhvr>
                                        <p:cTn id="101" dur="500"/>
                                        <p:tgtEl>
                                          <p:spTgt spid="69"/>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31" presetClass="exit" presetSubtype="0" fill="hold" nodeType="clickEffect">
                                  <p:stCondLst>
                                    <p:cond delay="0"/>
                                  </p:stCondLst>
                                  <p:childTnLst>
                                    <p:anim calcmode="lin" valueType="num">
                                      <p:cBhvr>
                                        <p:cTn id="105" dur="1000"/>
                                        <p:tgtEl>
                                          <p:spTgt spid="68"/>
                                        </p:tgtEl>
                                        <p:attrNameLst>
                                          <p:attrName>ppt_w</p:attrName>
                                        </p:attrNameLst>
                                      </p:cBhvr>
                                      <p:tavLst>
                                        <p:tav tm="0">
                                          <p:val>
                                            <p:strVal val="ppt_w"/>
                                          </p:val>
                                        </p:tav>
                                        <p:tav tm="100000">
                                          <p:val>
                                            <p:fltVal val="0"/>
                                          </p:val>
                                        </p:tav>
                                      </p:tavLst>
                                    </p:anim>
                                    <p:anim calcmode="lin" valueType="num">
                                      <p:cBhvr>
                                        <p:cTn id="106" dur="1000"/>
                                        <p:tgtEl>
                                          <p:spTgt spid="68"/>
                                        </p:tgtEl>
                                        <p:attrNameLst>
                                          <p:attrName>ppt_h</p:attrName>
                                        </p:attrNameLst>
                                      </p:cBhvr>
                                      <p:tavLst>
                                        <p:tav tm="0">
                                          <p:val>
                                            <p:strVal val="ppt_h"/>
                                          </p:val>
                                        </p:tav>
                                        <p:tav tm="100000">
                                          <p:val>
                                            <p:fltVal val="0"/>
                                          </p:val>
                                        </p:tav>
                                      </p:tavLst>
                                    </p:anim>
                                    <p:anim calcmode="lin" valueType="num">
                                      <p:cBhvr>
                                        <p:cTn id="107" dur="1000"/>
                                        <p:tgtEl>
                                          <p:spTgt spid="68"/>
                                        </p:tgtEl>
                                        <p:attrNameLst>
                                          <p:attrName>style.rotation</p:attrName>
                                        </p:attrNameLst>
                                      </p:cBhvr>
                                      <p:tavLst>
                                        <p:tav tm="0">
                                          <p:val>
                                            <p:fltVal val="0"/>
                                          </p:val>
                                        </p:tav>
                                        <p:tav tm="100000">
                                          <p:val>
                                            <p:fltVal val="90"/>
                                          </p:val>
                                        </p:tav>
                                      </p:tavLst>
                                    </p:anim>
                                    <p:animEffect transition="out" filter="fade">
                                      <p:cBhvr>
                                        <p:cTn id="108" dur="1000"/>
                                        <p:tgtEl>
                                          <p:spTgt spid="68"/>
                                        </p:tgtEl>
                                      </p:cBhvr>
                                    </p:animEffect>
                                    <p:set>
                                      <p:cBhvr>
                                        <p:cTn id="109" dur="1" fill="hold">
                                          <p:stCondLst>
                                            <p:cond delay="999"/>
                                          </p:stCondLst>
                                        </p:cTn>
                                        <p:tgtEl>
                                          <p:spTgt spid="68"/>
                                        </p:tgtEl>
                                        <p:attrNameLst>
                                          <p:attrName>style.visibility</p:attrName>
                                        </p:attrNameLst>
                                      </p:cBhvr>
                                      <p:to>
                                        <p:strVal val="hidden"/>
                                      </p:to>
                                    </p:set>
                                  </p:childTnLst>
                                </p:cTn>
                              </p:par>
                            </p:childTnLst>
                          </p:cTn>
                        </p:par>
                      </p:childTnLst>
                    </p:cTn>
                  </p:par>
                  <p:par>
                    <p:cTn id="110" fill="hold" nodeType="clickPar">
                      <p:stCondLst>
                        <p:cond delay="indefinite"/>
                      </p:stCondLst>
                      <p:childTnLst>
                        <p:par>
                          <p:cTn id="111" fill="hold" nodeType="withGroup">
                            <p:stCondLst>
                              <p:cond delay="0"/>
                            </p:stCondLst>
                            <p:childTnLst>
                              <p:par>
                                <p:cTn id="112" presetID="42" presetClass="entr" presetSubtype="0" fill="hold" nodeType="clickEffect">
                                  <p:stCondLst>
                                    <p:cond delay="0"/>
                                  </p:stCondLst>
                                  <p:childTnLst>
                                    <p:set>
                                      <p:cBhvr>
                                        <p:cTn id="113" dur="1" fill="hold">
                                          <p:stCondLst>
                                            <p:cond delay="0"/>
                                          </p:stCondLst>
                                        </p:cTn>
                                        <p:tgtEl>
                                          <p:spTgt spid="70"/>
                                        </p:tgtEl>
                                        <p:attrNameLst>
                                          <p:attrName>style.visibility</p:attrName>
                                        </p:attrNameLst>
                                      </p:cBhvr>
                                      <p:to>
                                        <p:strVal val="visible"/>
                                      </p:to>
                                    </p:set>
                                    <p:animEffect transition="in" filter="fade">
                                      <p:cBhvr>
                                        <p:cTn id="114" dur="1000"/>
                                        <p:tgtEl>
                                          <p:spTgt spid="70"/>
                                        </p:tgtEl>
                                      </p:cBhvr>
                                    </p:animEffect>
                                    <p:anim calcmode="lin" valueType="num">
                                      <p:cBhvr>
                                        <p:cTn id="115" dur="1000" fill="hold"/>
                                        <p:tgtEl>
                                          <p:spTgt spid="70"/>
                                        </p:tgtEl>
                                        <p:attrNameLst>
                                          <p:attrName>ppt_x</p:attrName>
                                        </p:attrNameLst>
                                      </p:cBhvr>
                                      <p:tavLst>
                                        <p:tav tm="0">
                                          <p:val>
                                            <p:strVal val="#ppt_x"/>
                                          </p:val>
                                        </p:tav>
                                        <p:tav tm="100000">
                                          <p:val>
                                            <p:strVal val="#ppt_x"/>
                                          </p:val>
                                        </p:tav>
                                      </p:tavLst>
                                    </p:anim>
                                    <p:anim calcmode="lin" valueType="num">
                                      <p:cBhvr>
                                        <p:cTn id="116" dur="1000" fill="hold"/>
                                        <p:tgtEl>
                                          <p:spTgt spid="70"/>
                                        </p:tgtEl>
                                        <p:attrNameLst>
                                          <p:attrName>ppt_y</p:attrName>
                                        </p:attrNameLst>
                                      </p:cBhvr>
                                      <p:tavLst>
                                        <p:tav tm="0">
                                          <p:val>
                                            <p:strVal val="#ppt_y+.1"/>
                                          </p:val>
                                        </p:tav>
                                        <p:tav tm="100000">
                                          <p:val>
                                            <p:strVal val="#ppt_y"/>
                                          </p:val>
                                        </p:tav>
                                      </p:tavLst>
                                    </p:anim>
                                  </p:childTnLst>
                                </p:cTn>
                              </p:par>
                            </p:childTnLst>
                          </p:cTn>
                        </p:par>
                      </p:childTnLst>
                    </p:cTn>
                  </p:par>
                  <p:par>
                    <p:cTn id="117" fill="hold" nodeType="clickPar">
                      <p:stCondLst>
                        <p:cond delay="indefinite"/>
                      </p:stCondLst>
                      <p:childTnLst>
                        <p:par>
                          <p:cTn id="118" fill="hold" nodeType="withGroup">
                            <p:stCondLst>
                              <p:cond delay="0"/>
                            </p:stCondLst>
                            <p:childTnLst>
                              <p:par>
                                <p:cTn id="119" presetID="22" presetClass="entr" presetSubtype="4" fill="hold" nodeType="clickEffect">
                                  <p:stCondLst>
                                    <p:cond delay="0"/>
                                  </p:stCondLst>
                                  <p:childTnLst>
                                    <p:set>
                                      <p:cBhvr>
                                        <p:cTn id="120" dur="1" fill="hold">
                                          <p:stCondLst>
                                            <p:cond delay="0"/>
                                          </p:stCondLst>
                                        </p:cTn>
                                        <p:tgtEl>
                                          <p:spTgt spid="71"/>
                                        </p:tgtEl>
                                        <p:attrNameLst>
                                          <p:attrName>style.visibility</p:attrName>
                                        </p:attrNameLst>
                                      </p:cBhvr>
                                      <p:to>
                                        <p:strVal val="visible"/>
                                      </p:to>
                                    </p:set>
                                    <p:animEffect transition="in" filter="wipe(down)">
                                      <p:cBhvr>
                                        <p:cTn id="121" dur="500"/>
                                        <p:tgtEl>
                                          <p:spTgt spid="71"/>
                                        </p:tgtEl>
                                      </p:cBhvr>
                                    </p:animEffect>
                                  </p:childTnLst>
                                </p:cTn>
                              </p:par>
                            </p:childTnLst>
                          </p:cTn>
                        </p:par>
                      </p:childTnLst>
                    </p:cTn>
                  </p:par>
                  <p:par>
                    <p:cTn id="122" fill="hold" nodeType="clickPar">
                      <p:stCondLst>
                        <p:cond delay="indefinite"/>
                      </p:stCondLst>
                      <p:childTnLst>
                        <p:par>
                          <p:cTn id="123" fill="hold" nodeType="withGroup">
                            <p:stCondLst>
                              <p:cond delay="0"/>
                            </p:stCondLst>
                            <p:childTnLst>
                              <p:par>
                                <p:cTn id="124" presetID="31" presetClass="exit" presetSubtype="0" fill="hold" nodeType="clickEffect">
                                  <p:stCondLst>
                                    <p:cond delay="0"/>
                                  </p:stCondLst>
                                  <p:childTnLst>
                                    <p:anim calcmode="lin" valueType="num">
                                      <p:cBhvr>
                                        <p:cTn id="125" dur="1000"/>
                                        <p:tgtEl>
                                          <p:spTgt spid="70"/>
                                        </p:tgtEl>
                                        <p:attrNameLst>
                                          <p:attrName>ppt_w</p:attrName>
                                        </p:attrNameLst>
                                      </p:cBhvr>
                                      <p:tavLst>
                                        <p:tav tm="0">
                                          <p:val>
                                            <p:strVal val="ppt_w"/>
                                          </p:val>
                                        </p:tav>
                                        <p:tav tm="100000">
                                          <p:val>
                                            <p:fltVal val="0"/>
                                          </p:val>
                                        </p:tav>
                                      </p:tavLst>
                                    </p:anim>
                                    <p:anim calcmode="lin" valueType="num">
                                      <p:cBhvr>
                                        <p:cTn id="126" dur="1000"/>
                                        <p:tgtEl>
                                          <p:spTgt spid="70"/>
                                        </p:tgtEl>
                                        <p:attrNameLst>
                                          <p:attrName>ppt_h</p:attrName>
                                        </p:attrNameLst>
                                      </p:cBhvr>
                                      <p:tavLst>
                                        <p:tav tm="0">
                                          <p:val>
                                            <p:strVal val="ppt_h"/>
                                          </p:val>
                                        </p:tav>
                                        <p:tav tm="100000">
                                          <p:val>
                                            <p:fltVal val="0"/>
                                          </p:val>
                                        </p:tav>
                                      </p:tavLst>
                                    </p:anim>
                                    <p:anim calcmode="lin" valueType="num">
                                      <p:cBhvr>
                                        <p:cTn id="127" dur="1000"/>
                                        <p:tgtEl>
                                          <p:spTgt spid="70"/>
                                        </p:tgtEl>
                                        <p:attrNameLst>
                                          <p:attrName>style.rotation</p:attrName>
                                        </p:attrNameLst>
                                      </p:cBhvr>
                                      <p:tavLst>
                                        <p:tav tm="0">
                                          <p:val>
                                            <p:fltVal val="0"/>
                                          </p:val>
                                        </p:tav>
                                        <p:tav tm="100000">
                                          <p:val>
                                            <p:fltVal val="90"/>
                                          </p:val>
                                        </p:tav>
                                      </p:tavLst>
                                    </p:anim>
                                    <p:animEffect transition="out" filter="fade">
                                      <p:cBhvr>
                                        <p:cTn id="128" dur="1000"/>
                                        <p:tgtEl>
                                          <p:spTgt spid="70"/>
                                        </p:tgtEl>
                                      </p:cBhvr>
                                    </p:animEffect>
                                    <p:set>
                                      <p:cBhvr>
                                        <p:cTn id="129" dur="1" fill="hold">
                                          <p:stCondLst>
                                            <p:cond delay="999"/>
                                          </p:stCondLst>
                                        </p:cTn>
                                        <p:tgtEl>
                                          <p:spTgt spid="70"/>
                                        </p:tgtEl>
                                        <p:attrNameLst>
                                          <p:attrName>style.visibility</p:attrName>
                                        </p:attrNameLst>
                                      </p:cBhvr>
                                      <p:to>
                                        <p:strVal val="hidden"/>
                                      </p:to>
                                    </p:set>
                                  </p:childTnLst>
                                </p:cTn>
                              </p:par>
                            </p:childTnLst>
                          </p:cTn>
                        </p:par>
                      </p:childTnLst>
                    </p:cTn>
                  </p:par>
                  <p:par>
                    <p:cTn id="130" fill="hold" nodeType="clickPar">
                      <p:stCondLst>
                        <p:cond delay="indefinite"/>
                      </p:stCondLst>
                      <p:childTnLst>
                        <p:par>
                          <p:cTn id="131" fill="hold" nodeType="withGroup">
                            <p:stCondLst>
                              <p:cond delay="0"/>
                            </p:stCondLst>
                            <p:childTnLst>
                              <p:par>
                                <p:cTn id="132" presetID="1" presetClass="entr" presetSubtype="0" fill="hold" grpId="0" nodeType="clickEffect">
                                  <p:stCondLst>
                                    <p:cond delay="0"/>
                                  </p:stCondLst>
                                  <p:childTnLst>
                                    <p:set>
                                      <p:cBhvr>
                                        <p:cTn id="133" dur="1" fill="hold">
                                          <p:stCondLst>
                                            <p:cond delay="0"/>
                                          </p:stCondLst>
                                        </p:cTn>
                                        <p:tgtEl>
                                          <p:spTgt spid="73"/>
                                        </p:tgtEl>
                                        <p:attrNameLst>
                                          <p:attrName>style.visibility</p:attrName>
                                        </p:attrNameLst>
                                      </p:cBhvr>
                                      <p:to>
                                        <p:strVal val="visible"/>
                                      </p:to>
                                    </p:se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42" presetClass="entr" presetSubtype="0" fill="hold" nodeType="clickEffect">
                                  <p:stCondLst>
                                    <p:cond delay="0"/>
                                  </p:stCondLst>
                                  <p:childTnLst>
                                    <p:set>
                                      <p:cBhvr>
                                        <p:cTn id="137" dur="1" fill="hold">
                                          <p:stCondLst>
                                            <p:cond delay="0"/>
                                          </p:stCondLst>
                                        </p:cTn>
                                        <p:tgtEl>
                                          <p:spTgt spid="74"/>
                                        </p:tgtEl>
                                        <p:attrNameLst>
                                          <p:attrName>style.visibility</p:attrName>
                                        </p:attrNameLst>
                                      </p:cBhvr>
                                      <p:to>
                                        <p:strVal val="visible"/>
                                      </p:to>
                                    </p:set>
                                    <p:animEffect transition="in" filter="fade">
                                      <p:cBhvr>
                                        <p:cTn id="138" dur="1000"/>
                                        <p:tgtEl>
                                          <p:spTgt spid="74"/>
                                        </p:tgtEl>
                                      </p:cBhvr>
                                    </p:animEffect>
                                    <p:anim calcmode="lin" valueType="num">
                                      <p:cBhvr>
                                        <p:cTn id="139" dur="1000" fill="hold"/>
                                        <p:tgtEl>
                                          <p:spTgt spid="74"/>
                                        </p:tgtEl>
                                        <p:attrNameLst>
                                          <p:attrName>ppt_x</p:attrName>
                                        </p:attrNameLst>
                                      </p:cBhvr>
                                      <p:tavLst>
                                        <p:tav tm="0">
                                          <p:val>
                                            <p:strVal val="#ppt_x"/>
                                          </p:val>
                                        </p:tav>
                                        <p:tav tm="100000">
                                          <p:val>
                                            <p:strVal val="#ppt_x"/>
                                          </p:val>
                                        </p:tav>
                                      </p:tavLst>
                                    </p:anim>
                                    <p:anim calcmode="lin" valueType="num">
                                      <p:cBhvr>
                                        <p:cTn id="140" dur="1000" fill="hold"/>
                                        <p:tgtEl>
                                          <p:spTgt spid="74"/>
                                        </p:tgtEl>
                                        <p:attrNameLst>
                                          <p:attrName>ppt_y</p:attrName>
                                        </p:attrNameLst>
                                      </p:cBhvr>
                                      <p:tavLst>
                                        <p:tav tm="0">
                                          <p:val>
                                            <p:strVal val="#ppt_y+.1"/>
                                          </p:val>
                                        </p:tav>
                                        <p:tav tm="100000">
                                          <p:val>
                                            <p:strVal val="#ppt_y"/>
                                          </p:val>
                                        </p:tav>
                                      </p:tavLst>
                                    </p:anim>
                                  </p:childTnLst>
                                </p:cTn>
                              </p:par>
                            </p:childTnLst>
                          </p:cTn>
                        </p:par>
                      </p:childTnLst>
                    </p:cTn>
                  </p:par>
                  <p:par>
                    <p:cTn id="141" fill="hold" nodeType="clickPar">
                      <p:stCondLst>
                        <p:cond delay="indefinite"/>
                      </p:stCondLst>
                      <p:childTnLst>
                        <p:par>
                          <p:cTn id="142" fill="hold" nodeType="withGroup">
                            <p:stCondLst>
                              <p:cond delay="0"/>
                            </p:stCondLst>
                            <p:childTnLst>
                              <p:par>
                                <p:cTn id="143" presetID="22" presetClass="entr" presetSubtype="4" fill="hold" nodeType="clickEffect">
                                  <p:stCondLst>
                                    <p:cond delay="0"/>
                                  </p:stCondLst>
                                  <p:childTnLst>
                                    <p:set>
                                      <p:cBhvr>
                                        <p:cTn id="144" dur="1" fill="hold">
                                          <p:stCondLst>
                                            <p:cond delay="0"/>
                                          </p:stCondLst>
                                        </p:cTn>
                                        <p:tgtEl>
                                          <p:spTgt spid="75"/>
                                        </p:tgtEl>
                                        <p:attrNameLst>
                                          <p:attrName>style.visibility</p:attrName>
                                        </p:attrNameLst>
                                      </p:cBhvr>
                                      <p:to>
                                        <p:strVal val="visible"/>
                                      </p:to>
                                    </p:set>
                                    <p:animEffect transition="in" filter="wipe(down)">
                                      <p:cBhvr>
                                        <p:cTn id="145" dur="500"/>
                                        <p:tgtEl>
                                          <p:spTgt spid="75"/>
                                        </p:tgtEl>
                                      </p:cBhvr>
                                    </p:animEffect>
                                  </p:childTnLst>
                                </p:cTn>
                              </p:par>
                            </p:childTnLst>
                          </p:cTn>
                        </p:par>
                      </p:childTnLst>
                    </p:cTn>
                  </p:par>
                  <p:par>
                    <p:cTn id="146" fill="hold" nodeType="clickPar">
                      <p:stCondLst>
                        <p:cond delay="indefinite"/>
                      </p:stCondLst>
                      <p:childTnLst>
                        <p:par>
                          <p:cTn id="147" fill="hold" nodeType="withGroup">
                            <p:stCondLst>
                              <p:cond delay="0"/>
                            </p:stCondLst>
                            <p:childTnLst>
                              <p:par>
                                <p:cTn id="148" presetID="31" presetClass="exit" presetSubtype="0" fill="hold" nodeType="clickEffect">
                                  <p:stCondLst>
                                    <p:cond delay="0"/>
                                  </p:stCondLst>
                                  <p:childTnLst>
                                    <p:anim calcmode="lin" valueType="num">
                                      <p:cBhvr>
                                        <p:cTn id="149" dur="1000"/>
                                        <p:tgtEl>
                                          <p:spTgt spid="74"/>
                                        </p:tgtEl>
                                        <p:attrNameLst>
                                          <p:attrName>ppt_w</p:attrName>
                                        </p:attrNameLst>
                                      </p:cBhvr>
                                      <p:tavLst>
                                        <p:tav tm="0">
                                          <p:val>
                                            <p:strVal val="ppt_w"/>
                                          </p:val>
                                        </p:tav>
                                        <p:tav tm="100000">
                                          <p:val>
                                            <p:fltVal val="0"/>
                                          </p:val>
                                        </p:tav>
                                      </p:tavLst>
                                    </p:anim>
                                    <p:anim calcmode="lin" valueType="num">
                                      <p:cBhvr>
                                        <p:cTn id="150" dur="1000"/>
                                        <p:tgtEl>
                                          <p:spTgt spid="74"/>
                                        </p:tgtEl>
                                        <p:attrNameLst>
                                          <p:attrName>ppt_h</p:attrName>
                                        </p:attrNameLst>
                                      </p:cBhvr>
                                      <p:tavLst>
                                        <p:tav tm="0">
                                          <p:val>
                                            <p:strVal val="ppt_h"/>
                                          </p:val>
                                        </p:tav>
                                        <p:tav tm="100000">
                                          <p:val>
                                            <p:fltVal val="0"/>
                                          </p:val>
                                        </p:tav>
                                      </p:tavLst>
                                    </p:anim>
                                    <p:anim calcmode="lin" valueType="num">
                                      <p:cBhvr>
                                        <p:cTn id="151" dur="1000"/>
                                        <p:tgtEl>
                                          <p:spTgt spid="74"/>
                                        </p:tgtEl>
                                        <p:attrNameLst>
                                          <p:attrName>style.rotation</p:attrName>
                                        </p:attrNameLst>
                                      </p:cBhvr>
                                      <p:tavLst>
                                        <p:tav tm="0">
                                          <p:val>
                                            <p:fltVal val="0"/>
                                          </p:val>
                                        </p:tav>
                                        <p:tav tm="100000">
                                          <p:val>
                                            <p:fltVal val="90"/>
                                          </p:val>
                                        </p:tav>
                                      </p:tavLst>
                                    </p:anim>
                                    <p:animEffect transition="out" filter="fade">
                                      <p:cBhvr>
                                        <p:cTn id="152" dur="1000"/>
                                        <p:tgtEl>
                                          <p:spTgt spid="74"/>
                                        </p:tgtEl>
                                      </p:cBhvr>
                                    </p:animEffect>
                                    <p:set>
                                      <p:cBhvr>
                                        <p:cTn id="153" dur="1" fill="hold">
                                          <p:stCondLst>
                                            <p:cond delay="999"/>
                                          </p:stCondLst>
                                        </p:cTn>
                                        <p:tgtEl>
                                          <p:spTgt spid="74"/>
                                        </p:tgtEl>
                                        <p:attrNameLst>
                                          <p:attrName>style.visibility</p:attrName>
                                        </p:attrNameLst>
                                      </p:cBhvr>
                                      <p:to>
                                        <p:strVal val="hidden"/>
                                      </p:to>
                                    </p:set>
                                  </p:childTnLst>
                                </p:cTn>
                              </p:par>
                            </p:childTnLst>
                          </p:cTn>
                        </p:par>
                      </p:childTnLst>
                    </p:cTn>
                  </p:par>
                  <p:par>
                    <p:cTn id="154" fill="hold" nodeType="clickPar">
                      <p:stCondLst>
                        <p:cond delay="indefinite"/>
                      </p:stCondLst>
                      <p:childTnLst>
                        <p:par>
                          <p:cTn id="155" fill="hold" nodeType="withGroup">
                            <p:stCondLst>
                              <p:cond delay="0"/>
                            </p:stCondLst>
                            <p:childTnLst>
                              <p:par>
                                <p:cTn id="156" presetID="1" presetClass="entr" presetSubtype="0" fill="hold" grpId="0" nodeType="clickEffect">
                                  <p:stCondLst>
                                    <p:cond delay="0"/>
                                  </p:stCondLst>
                                  <p:childTnLst>
                                    <p:set>
                                      <p:cBhvr>
                                        <p:cTn id="157" dur="1" fill="hold">
                                          <p:stCondLst>
                                            <p:cond delay="0"/>
                                          </p:stCondLst>
                                        </p:cTn>
                                        <p:tgtEl>
                                          <p:spTgt spid="81"/>
                                        </p:tgtEl>
                                        <p:attrNameLst>
                                          <p:attrName>style.visibility</p:attrName>
                                        </p:attrNameLst>
                                      </p:cBhvr>
                                      <p:to>
                                        <p:strVal val="visible"/>
                                      </p:to>
                                    </p:set>
                                  </p:childTnLst>
                                </p:cTn>
                              </p:par>
                            </p:childTnLst>
                          </p:cTn>
                        </p:par>
                      </p:childTnLst>
                    </p:cTn>
                  </p:par>
                  <p:par>
                    <p:cTn id="158" fill="hold" nodeType="clickPar">
                      <p:stCondLst>
                        <p:cond delay="indefinite"/>
                      </p:stCondLst>
                      <p:childTnLst>
                        <p:par>
                          <p:cTn id="159" fill="hold" nodeType="withGroup">
                            <p:stCondLst>
                              <p:cond delay="0"/>
                            </p:stCondLst>
                            <p:childTnLst>
                              <p:par>
                                <p:cTn id="160" presetID="42" presetClass="entr" presetSubtype="0" fill="hold" nodeType="clickEffect">
                                  <p:stCondLst>
                                    <p:cond delay="0"/>
                                  </p:stCondLst>
                                  <p:childTnLst>
                                    <p:set>
                                      <p:cBhvr>
                                        <p:cTn id="161" dur="1" fill="hold">
                                          <p:stCondLst>
                                            <p:cond delay="0"/>
                                          </p:stCondLst>
                                        </p:cTn>
                                        <p:tgtEl>
                                          <p:spTgt spid="82"/>
                                        </p:tgtEl>
                                        <p:attrNameLst>
                                          <p:attrName>style.visibility</p:attrName>
                                        </p:attrNameLst>
                                      </p:cBhvr>
                                      <p:to>
                                        <p:strVal val="visible"/>
                                      </p:to>
                                    </p:set>
                                    <p:animEffect transition="in" filter="fade">
                                      <p:cBhvr>
                                        <p:cTn id="162" dur="1000"/>
                                        <p:tgtEl>
                                          <p:spTgt spid="82"/>
                                        </p:tgtEl>
                                      </p:cBhvr>
                                    </p:animEffect>
                                    <p:anim calcmode="lin" valueType="num">
                                      <p:cBhvr>
                                        <p:cTn id="163" dur="1000" fill="hold"/>
                                        <p:tgtEl>
                                          <p:spTgt spid="82"/>
                                        </p:tgtEl>
                                        <p:attrNameLst>
                                          <p:attrName>ppt_x</p:attrName>
                                        </p:attrNameLst>
                                      </p:cBhvr>
                                      <p:tavLst>
                                        <p:tav tm="0">
                                          <p:val>
                                            <p:strVal val="#ppt_x"/>
                                          </p:val>
                                        </p:tav>
                                        <p:tav tm="100000">
                                          <p:val>
                                            <p:strVal val="#ppt_x"/>
                                          </p:val>
                                        </p:tav>
                                      </p:tavLst>
                                    </p:anim>
                                    <p:anim calcmode="lin" valueType="num">
                                      <p:cBhvr>
                                        <p:cTn id="164" dur="1000" fill="hold"/>
                                        <p:tgtEl>
                                          <p:spTgt spid="82"/>
                                        </p:tgtEl>
                                        <p:attrNameLst>
                                          <p:attrName>ppt_y</p:attrName>
                                        </p:attrNameLst>
                                      </p:cBhvr>
                                      <p:tavLst>
                                        <p:tav tm="0">
                                          <p:val>
                                            <p:strVal val="#ppt_y+.1"/>
                                          </p:val>
                                        </p:tav>
                                        <p:tav tm="100000">
                                          <p:val>
                                            <p:strVal val="#ppt_y"/>
                                          </p:val>
                                        </p:tav>
                                      </p:tavLst>
                                    </p:anim>
                                  </p:childTnLst>
                                </p:cTn>
                              </p:par>
                            </p:childTnLst>
                          </p:cTn>
                        </p:par>
                      </p:childTnLst>
                    </p:cTn>
                  </p:par>
                  <p:par>
                    <p:cTn id="165" fill="hold" nodeType="clickPar">
                      <p:stCondLst>
                        <p:cond delay="indefinite"/>
                      </p:stCondLst>
                      <p:childTnLst>
                        <p:par>
                          <p:cTn id="166" fill="hold" nodeType="withGroup">
                            <p:stCondLst>
                              <p:cond delay="0"/>
                            </p:stCondLst>
                            <p:childTnLst>
                              <p:par>
                                <p:cTn id="167" presetID="22" presetClass="entr" presetSubtype="4" fill="hold" nodeType="clickEffect">
                                  <p:stCondLst>
                                    <p:cond delay="0"/>
                                  </p:stCondLst>
                                  <p:childTnLst>
                                    <p:set>
                                      <p:cBhvr>
                                        <p:cTn id="168" dur="1" fill="hold">
                                          <p:stCondLst>
                                            <p:cond delay="0"/>
                                          </p:stCondLst>
                                        </p:cTn>
                                        <p:tgtEl>
                                          <p:spTgt spid="83"/>
                                        </p:tgtEl>
                                        <p:attrNameLst>
                                          <p:attrName>style.visibility</p:attrName>
                                        </p:attrNameLst>
                                      </p:cBhvr>
                                      <p:to>
                                        <p:strVal val="visible"/>
                                      </p:to>
                                    </p:set>
                                    <p:animEffect transition="in" filter="wipe(down)">
                                      <p:cBhvr>
                                        <p:cTn id="169" dur="500"/>
                                        <p:tgtEl>
                                          <p:spTgt spid="83"/>
                                        </p:tgtEl>
                                      </p:cBhvr>
                                    </p:animEffect>
                                  </p:childTnLst>
                                </p:cTn>
                              </p:par>
                            </p:childTnLst>
                          </p:cTn>
                        </p:par>
                      </p:childTnLst>
                    </p:cTn>
                  </p:par>
                  <p:par>
                    <p:cTn id="170" fill="hold" nodeType="clickPar">
                      <p:stCondLst>
                        <p:cond delay="indefinite"/>
                      </p:stCondLst>
                      <p:childTnLst>
                        <p:par>
                          <p:cTn id="171" fill="hold" nodeType="withGroup">
                            <p:stCondLst>
                              <p:cond delay="0"/>
                            </p:stCondLst>
                            <p:childTnLst>
                              <p:par>
                                <p:cTn id="172" presetID="31" presetClass="exit" presetSubtype="0" fill="hold" nodeType="clickEffect">
                                  <p:stCondLst>
                                    <p:cond delay="0"/>
                                  </p:stCondLst>
                                  <p:childTnLst>
                                    <p:anim calcmode="lin" valueType="num">
                                      <p:cBhvr>
                                        <p:cTn id="173" dur="1000"/>
                                        <p:tgtEl>
                                          <p:spTgt spid="82"/>
                                        </p:tgtEl>
                                        <p:attrNameLst>
                                          <p:attrName>ppt_w</p:attrName>
                                        </p:attrNameLst>
                                      </p:cBhvr>
                                      <p:tavLst>
                                        <p:tav tm="0">
                                          <p:val>
                                            <p:strVal val="ppt_w"/>
                                          </p:val>
                                        </p:tav>
                                        <p:tav tm="100000">
                                          <p:val>
                                            <p:fltVal val="0"/>
                                          </p:val>
                                        </p:tav>
                                      </p:tavLst>
                                    </p:anim>
                                    <p:anim calcmode="lin" valueType="num">
                                      <p:cBhvr>
                                        <p:cTn id="174" dur="1000"/>
                                        <p:tgtEl>
                                          <p:spTgt spid="82"/>
                                        </p:tgtEl>
                                        <p:attrNameLst>
                                          <p:attrName>ppt_h</p:attrName>
                                        </p:attrNameLst>
                                      </p:cBhvr>
                                      <p:tavLst>
                                        <p:tav tm="0">
                                          <p:val>
                                            <p:strVal val="ppt_h"/>
                                          </p:val>
                                        </p:tav>
                                        <p:tav tm="100000">
                                          <p:val>
                                            <p:fltVal val="0"/>
                                          </p:val>
                                        </p:tav>
                                      </p:tavLst>
                                    </p:anim>
                                    <p:anim calcmode="lin" valueType="num">
                                      <p:cBhvr>
                                        <p:cTn id="175" dur="1000"/>
                                        <p:tgtEl>
                                          <p:spTgt spid="82"/>
                                        </p:tgtEl>
                                        <p:attrNameLst>
                                          <p:attrName>style.rotation</p:attrName>
                                        </p:attrNameLst>
                                      </p:cBhvr>
                                      <p:tavLst>
                                        <p:tav tm="0">
                                          <p:val>
                                            <p:fltVal val="0"/>
                                          </p:val>
                                        </p:tav>
                                        <p:tav tm="100000">
                                          <p:val>
                                            <p:fltVal val="90"/>
                                          </p:val>
                                        </p:tav>
                                      </p:tavLst>
                                    </p:anim>
                                    <p:animEffect transition="out" filter="fade">
                                      <p:cBhvr>
                                        <p:cTn id="176" dur="1000"/>
                                        <p:tgtEl>
                                          <p:spTgt spid="82"/>
                                        </p:tgtEl>
                                      </p:cBhvr>
                                    </p:animEffect>
                                    <p:set>
                                      <p:cBhvr>
                                        <p:cTn id="177" dur="1" fill="hold">
                                          <p:stCondLst>
                                            <p:cond delay="999"/>
                                          </p:stCondLst>
                                        </p:cTn>
                                        <p:tgtEl>
                                          <p:spTgt spid="82"/>
                                        </p:tgtEl>
                                        <p:attrNameLst>
                                          <p:attrName>style.visibility</p:attrName>
                                        </p:attrNameLst>
                                      </p:cBhvr>
                                      <p:to>
                                        <p:strVal val="hidden"/>
                                      </p:to>
                                    </p:set>
                                  </p:childTnLst>
                                </p:cTn>
                              </p:par>
                            </p:childTnLst>
                          </p:cTn>
                        </p:par>
                      </p:childTnLst>
                    </p:cTn>
                  </p:par>
                  <p:par>
                    <p:cTn id="178" fill="hold" nodeType="clickPar">
                      <p:stCondLst>
                        <p:cond delay="indefinite"/>
                      </p:stCondLst>
                      <p:childTnLst>
                        <p:par>
                          <p:cTn id="179" fill="hold" nodeType="withGroup">
                            <p:stCondLst>
                              <p:cond delay="0"/>
                            </p:stCondLst>
                            <p:childTnLst>
                              <p:par>
                                <p:cTn id="180" presetID="1" presetClass="entr" presetSubtype="0" fill="hold" grpId="0" nodeType="clickEffect">
                                  <p:stCondLst>
                                    <p:cond delay="0"/>
                                  </p:stCondLst>
                                  <p:childTnLst>
                                    <p:set>
                                      <p:cBhvr>
                                        <p:cTn id="181" dur="1" fill="hold">
                                          <p:stCondLst>
                                            <p:cond delay="0"/>
                                          </p:stCondLst>
                                        </p:cTn>
                                        <p:tgtEl>
                                          <p:spTgt spid="84"/>
                                        </p:tgtEl>
                                        <p:attrNameLst>
                                          <p:attrName>style.visibility</p:attrName>
                                        </p:attrNameLst>
                                      </p:cBhvr>
                                      <p:to>
                                        <p:strVal val="visible"/>
                                      </p:to>
                                    </p:set>
                                  </p:childTnLst>
                                </p:cTn>
                              </p:par>
                            </p:childTnLst>
                          </p:cTn>
                        </p:par>
                      </p:childTnLst>
                    </p:cTn>
                  </p:par>
                  <p:par>
                    <p:cTn id="182" fill="hold" nodeType="clickPar">
                      <p:stCondLst>
                        <p:cond delay="indefinite"/>
                      </p:stCondLst>
                      <p:childTnLst>
                        <p:par>
                          <p:cTn id="183" fill="hold" nodeType="withGroup">
                            <p:stCondLst>
                              <p:cond delay="0"/>
                            </p:stCondLst>
                            <p:childTnLst>
                              <p:par>
                                <p:cTn id="184" presetID="42" presetClass="entr" presetSubtype="0" fill="hold" nodeType="clickEffect">
                                  <p:stCondLst>
                                    <p:cond delay="0"/>
                                  </p:stCondLst>
                                  <p:childTnLst>
                                    <p:set>
                                      <p:cBhvr>
                                        <p:cTn id="185" dur="1" fill="hold">
                                          <p:stCondLst>
                                            <p:cond delay="0"/>
                                          </p:stCondLst>
                                        </p:cTn>
                                        <p:tgtEl>
                                          <p:spTgt spid="85"/>
                                        </p:tgtEl>
                                        <p:attrNameLst>
                                          <p:attrName>style.visibility</p:attrName>
                                        </p:attrNameLst>
                                      </p:cBhvr>
                                      <p:to>
                                        <p:strVal val="visible"/>
                                      </p:to>
                                    </p:set>
                                    <p:animEffect transition="in" filter="fade">
                                      <p:cBhvr>
                                        <p:cTn id="186" dur="1000"/>
                                        <p:tgtEl>
                                          <p:spTgt spid="85"/>
                                        </p:tgtEl>
                                      </p:cBhvr>
                                    </p:animEffect>
                                    <p:anim calcmode="lin" valueType="num">
                                      <p:cBhvr>
                                        <p:cTn id="187" dur="1000" fill="hold"/>
                                        <p:tgtEl>
                                          <p:spTgt spid="85"/>
                                        </p:tgtEl>
                                        <p:attrNameLst>
                                          <p:attrName>ppt_x</p:attrName>
                                        </p:attrNameLst>
                                      </p:cBhvr>
                                      <p:tavLst>
                                        <p:tav tm="0">
                                          <p:val>
                                            <p:strVal val="#ppt_x"/>
                                          </p:val>
                                        </p:tav>
                                        <p:tav tm="100000">
                                          <p:val>
                                            <p:strVal val="#ppt_x"/>
                                          </p:val>
                                        </p:tav>
                                      </p:tavLst>
                                    </p:anim>
                                    <p:anim calcmode="lin" valueType="num">
                                      <p:cBhvr>
                                        <p:cTn id="188" dur="1000" fill="hold"/>
                                        <p:tgtEl>
                                          <p:spTgt spid="85"/>
                                        </p:tgtEl>
                                        <p:attrNameLst>
                                          <p:attrName>ppt_y</p:attrName>
                                        </p:attrNameLst>
                                      </p:cBhvr>
                                      <p:tavLst>
                                        <p:tav tm="0">
                                          <p:val>
                                            <p:strVal val="#ppt_y+.1"/>
                                          </p:val>
                                        </p:tav>
                                        <p:tav tm="100000">
                                          <p:val>
                                            <p:strVal val="#ppt_y"/>
                                          </p:val>
                                        </p:tav>
                                      </p:tavLst>
                                    </p:anim>
                                  </p:childTnLst>
                                </p:cTn>
                              </p:par>
                            </p:childTnLst>
                          </p:cTn>
                        </p:par>
                      </p:childTnLst>
                    </p:cTn>
                  </p:par>
                  <p:par>
                    <p:cTn id="189" fill="hold" nodeType="clickPar">
                      <p:stCondLst>
                        <p:cond delay="indefinite"/>
                      </p:stCondLst>
                      <p:childTnLst>
                        <p:par>
                          <p:cTn id="190" fill="hold" nodeType="withGroup">
                            <p:stCondLst>
                              <p:cond delay="0"/>
                            </p:stCondLst>
                            <p:childTnLst>
                              <p:par>
                                <p:cTn id="191" presetID="22" presetClass="entr" presetSubtype="4" fill="hold" nodeType="clickEffect">
                                  <p:stCondLst>
                                    <p:cond delay="0"/>
                                  </p:stCondLst>
                                  <p:childTnLst>
                                    <p:set>
                                      <p:cBhvr>
                                        <p:cTn id="192" dur="1" fill="hold">
                                          <p:stCondLst>
                                            <p:cond delay="0"/>
                                          </p:stCondLst>
                                        </p:cTn>
                                        <p:tgtEl>
                                          <p:spTgt spid="86"/>
                                        </p:tgtEl>
                                        <p:attrNameLst>
                                          <p:attrName>style.visibility</p:attrName>
                                        </p:attrNameLst>
                                      </p:cBhvr>
                                      <p:to>
                                        <p:strVal val="visible"/>
                                      </p:to>
                                    </p:set>
                                    <p:animEffect transition="in" filter="wipe(down)">
                                      <p:cBhvr>
                                        <p:cTn id="193" dur="500"/>
                                        <p:tgtEl>
                                          <p:spTgt spid="86"/>
                                        </p:tgtEl>
                                      </p:cBhvr>
                                    </p:animEffect>
                                  </p:childTnLst>
                                </p:cTn>
                              </p:par>
                            </p:childTnLst>
                          </p:cTn>
                        </p:par>
                      </p:childTnLst>
                    </p:cTn>
                  </p:par>
                  <p:par>
                    <p:cTn id="194" fill="hold" nodeType="clickPar">
                      <p:stCondLst>
                        <p:cond delay="indefinite"/>
                      </p:stCondLst>
                      <p:childTnLst>
                        <p:par>
                          <p:cTn id="195" fill="hold" nodeType="withGroup">
                            <p:stCondLst>
                              <p:cond delay="0"/>
                            </p:stCondLst>
                            <p:childTnLst>
                              <p:par>
                                <p:cTn id="196" presetID="31" presetClass="exit" presetSubtype="0" fill="hold" nodeType="clickEffect">
                                  <p:stCondLst>
                                    <p:cond delay="0"/>
                                  </p:stCondLst>
                                  <p:childTnLst>
                                    <p:anim calcmode="lin" valueType="num">
                                      <p:cBhvr>
                                        <p:cTn id="197" dur="1000"/>
                                        <p:tgtEl>
                                          <p:spTgt spid="85"/>
                                        </p:tgtEl>
                                        <p:attrNameLst>
                                          <p:attrName>ppt_w</p:attrName>
                                        </p:attrNameLst>
                                      </p:cBhvr>
                                      <p:tavLst>
                                        <p:tav tm="0">
                                          <p:val>
                                            <p:strVal val="ppt_w"/>
                                          </p:val>
                                        </p:tav>
                                        <p:tav tm="100000">
                                          <p:val>
                                            <p:fltVal val="0"/>
                                          </p:val>
                                        </p:tav>
                                      </p:tavLst>
                                    </p:anim>
                                    <p:anim calcmode="lin" valueType="num">
                                      <p:cBhvr>
                                        <p:cTn id="198" dur="1000"/>
                                        <p:tgtEl>
                                          <p:spTgt spid="85"/>
                                        </p:tgtEl>
                                        <p:attrNameLst>
                                          <p:attrName>ppt_h</p:attrName>
                                        </p:attrNameLst>
                                      </p:cBhvr>
                                      <p:tavLst>
                                        <p:tav tm="0">
                                          <p:val>
                                            <p:strVal val="ppt_h"/>
                                          </p:val>
                                        </p:tav>
                                        <p:tav tm="100000">
                                          <p:val>
                                            <p:fltVal val="0"/>
                                          </p:val>
                                        </p:tav>
                                      </p:tavLst>
                                    </p:anim>
                                    <p:anim calcmode="lin" valueType="num">
                                      <p:cBhvr>
                                        <p:cTn id="199" dur="1000"/>
                                        <p:tgtEl>
                                          <p:spTgt spid="85"/>
                                        </p:tgtEl>
                                        <p:attrNameLst>
                                          <p:attrName>style.rotation</p:attrName>
                                        </p:attrNameLst>
                                      </p:cBhvr>
                                      <p:tavLst>
                                        <p:tav tm="0">
                                          <p:val>
                                            <p:fltVal val="0"/>
                                          </p:val>
                                        </p:tav>
                                        <p:tav tm="100000">
                                          <p:val>
                                            <p:fltVal val="90"/>
                                          </p:val>
                                        </p:tav>
                                      </p:tavLst>
                                    </p:anim>
                                    <p:animEffect transition="out" filter="fade">
                                      <p:cBhvr>
                                        <p:cTn id="200" dur="1000"/>
                                        <p:tgtEl>
                                          <p:spTgt spid="85"/>
                                        </p:tgtEl>
                                      </p:cBhvr>
                                    </p:animEffect>
                                    <p:set>
                                      <p:cBhvr>
                                        <p:cTn id="201" dur="1" fill="hold">
                                          <p:stCondLst>
                                            <p:cond delay="999"/>
                                          </p:stCondLst>
                                        </p:cTn>
                                        <p:tgtEl>
                                          <p:spTgt spid="85"/>
                                        </p:tgtEl>
                                        <p:attrNameLst>
                                          <p:attrName>style.visibility</p:attrName>
                                        </p:attrNameLst>
                                      </p:cBhvr>
                                      <p:to>
                                        <p:strVal val="hidden"/>
                                      </p:to>
                                    </p:set>
                                  </p:childTnLst>
                                </p:cTn>
                              </p:par>
                            </p:childTnLst>
                          </p:cTn>
                        </p:par>
                      </p:childTnLst>
                    </p:cTn>
                  </p:par>
                  <p:par>
                    <p:cTn id="202" fill="hold" nodeType="clickPar">
                      <p:stCondLst>
                        <p:cond delay="indefinite"/>
                      </p:stCondLst>
                      <p:childTnLst>
                        <p:par>
                          <p:cTn id="203" fill="hold" nodeType="withGroup">
                            <p:stCondLst>
                              <p:cond delay="0"/>
                            </p:stCondLst>
                            <p:childTnLst>
                              <p:par>
                                <p:cTn id="204" presetID="1" presetClass="entr" presetSubtype="0" fill="hold" grpId="0" nodeType="clickEffect">
                                  <p:stCondLst>
                                    <p:cond delay="0"/>
                                  </p:stCondLst>
                                  <p:childTnLst>
                                    <p:set>
                                      <p:cBhvr>
                                        <p:cTn id="205" dur="1" fill="hold">
                                          <p:stCondLst>
                                            <p:cond delay="0"/>
                                          </p:stCondLst>
                                        </p:cTn>
                                        <p:tgtEl>
                                          <p:spTgt spid="87"/>
                                        </p:tgtEl>
                                        <p:attrNameLst>
                                          <p:attrName>style.visibility</p:attrName>
                                        </p:attrNameLst>
                                      </p:cBhvr>
                                      <p:to>
                                        <p:strVal val="visible"/>
                                      </p:to>
                                    </p:set>
                                  </p:childTnLst>
                                </p:cTn>
                              </p:par>
                            </p:childTnLst>
                          </p:cTn>
                        </p:par>
                      </p:childTnLst>
                    </p:cTn>
                  </p:par>
                  <p:par>
                    <p:cTn id="206" fill="hold" nodeType="clickPar">
                      <p:stCondLst>
                        <p:cond delay="indefinite"/>
                      </p:stCondLst>
                      <p:childTnLst>
                        <p:par>
                          <p:cTn id="207" fill="hold" nodeType="withGroup">
                            <p:stCondLst>
                              <p:cond delay="0"/>
                            </p:stCondLst>
                            <p:childTnLst>
                              <p:par>
                                <p:cTn id="208" presetID="1" presetClass="entr" presetSubtype="0" fill="hold" grpId="0" nodeType="clickEffect">
                                  <p:stCondLst>
                                    <p:cond delay="0"/>
                                  </p:stCondLst>
                                  <p:childTnLst>
                                    <p:set>
                                      <p:cBhvr>
                                        <p:cTn id="209" dur="1" fill="hold">
                                          <p:stCondLst>
                                            <p:cond delay="0"/>
                                          </p:stCondLst>
                                        </p:cTn>
                                        <p:tgtEl>
                                          <p:spTgt spid="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4" grpId="1"/>
      <p:bldP spid="76" grpId="0"/>
      <p:bldP spid="76" grpId="1"/>
      <p:bldP spid="77" grpId="0"/>
      <p:bldP spid="77" grpId="1"/>
      <p:bldP spid="78" grpId="0"/>
      <p:bldP spid="78" grpId="1"/>
      <p:bldP spid="79" grpId="0"/>
      <p:bldP spid="80" grpId="0"/>
      <p:bldP spid="95" grpId="0"/>
      <p:bldP spid="96" grpId="0"/>
      <p:bldP spid="97" grpId="0"/>
      <p:bldP spid="98" grpId="0"/>
      <p:bldP spid="99" grpId="0"/>
      <p:bldP spid="73" grpId="0"/>
      <p:bldP spid="81" grpId="0"/>
      <p:bldP spid="84" grpId="0"/>
      <p:bldP spid="87" grpId="0"/>
      <p:bldP spid="8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7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9375" y="2085975"/>
            <a:ext cx="2827338" cy="27908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2012" name="Rectangle 1"/>
          <p:cNvSpPr>
            <a:spLocks noChangeArrowheads="1"/>
          </p:cNvSpPr>
          <p:nvPr/>
        </p:nvSpPr>
        <p:spPr bwMode="auto">
          <a:xfrm>
            <a:off x="20638" y="1309688"/>
            <a:ext cx="8528050" cy="676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2000" b="1">
                <a:solidFill>
                  <a:srgbClr val="FF0000"/>
                </a:solidFill>
              </a:rPr>
              <a:t>2) </a:t>
            </a:r>
            <a:r>
              <a:rPr lang="en-US" altLang="en-US">
                <a:solidFill>
                  <a:srgbClr val="000000"/>
                </a:solidFill>
              </a:rPr>
              <a:t>In a survey, people were asked to indicate their favourite pet. The information is given in the table. </a:t>
            </a:r>
            <a:endParaRPr lang="en-US" altLang="en-US" b="1">
              <a:solidFill>
                <a:srgbClr val="000000"/>
              </a:solidFill>
            </a:endParaRPr>
          </a:p>
        </p:txBody>
      </p:sp>
      <p:sp>
        <p:nvSpPr>
          <p:cNvPr id="42013" name="Rectangle 4"/>
          <p:cNvSpPr>
            <a:spLocks noChangeArrowheads="1"/>
          </p:cNvSpPr>
          <p:nvPr/>
        </p:nvSpPr>
        <p:spPr bwMode="auto">
          <a:xfrm>
            <a:off x="1885950" y="1619250"/>
            <a:ext cx="398145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a:solidFill>
                  <a:srgbClr val="000000"/>
                </a:solidFill>
              </a:rPr>
              <a:t>Display the information in a pie chart.</a:t>
            </a:r>
          </a:p>
        </p:txBody>
      </p:sp>
      <p:sp>
        <p:nvSpPr>
          <p:cNvPr id="6" name="Oval 5"/>
          <p:cNvSpPr/>
          <p:nvPr/>
        </p:nvSpPr>
        <p:spPr>
          <a:xfrm>
            <a:off x="4732338" y="2355850"/>
            <a:ext cx="4110037" cy="4024313"/>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42015" name="TextBox 6"/>
          <p:cNvSpPr txBox="1">
            <a:spLocks noChangeArrowheads="1"/>
          </p:cNvSpPr>
          <p:nvPr/>
        </p:nvSpPr>
        <p:spPr bwMode="auto">
          <a:xfrm>
            <a:off x="6618288" y="3860800"/>
            <a:ext cx="366712"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4000" b="1">
                <a:solidFill>
                  <a:srgbClr val="000000"/>
                </a:solidFill>
              </a:rPr>
              <a:t>.</a:t>
            </a:r>
          </a:p>
        </p:txBody>
      </p:sp>
      <p:sp>
        <p:nvSpPr>
          <p:cNvPr id="13" name="TextBox 12"/>
          <p:cNvSpPr txBox="1">
            <a:spLocks noChangeArrowheads="1"/>
          </p:cNvSpPr>
          <p:nvPr/>
        </p:nvSpPr>
        <p:spPr bwMode="auto">
          <a:xfrm>
            <a:off x="684213" y="4797425"/>
            <a:ext cx="1368425" cy="36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b="1">
                <a:solidFill>
                  <a:srgbClr val="FF0000"/>
                </a:solidFill>
              </a:rPr>
              <a:t>TOTAL =</a:t>
            </a:r>
          </a:p>
        </p:txBody>
      </p:sp>
      <p:sp>
        <p:nvSpPr>
          <p:cNvPr id="14" name="TextBox 13"/>
          <p:cNvSpPr txBox="1">
            <a:spLocks noChangeArrowheads="1"/>
          </p:cNvSpPr>
          <p:nvPr/>
        </p:nvSpPr>
        <p:spPr bwMode="auto">
          <a:xfrm>
            <a:off x="2120900" y="2678113"/>
            <a:ext cx="565150"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3200">
                <a:solidFill>
                  <a:srgbClr val="FF0000"/>
                </a:solidFill>
              </a:rPr>
              <a:t>+</a:t>
            </a:r>
          </a:p>
        </p:txBody>
      </p:sp>
      <p:sp>
        <p:nvSpPr>
          <p:cNvPr id="76" name="TextBox 75"/>
          <p:cNvSpPr txBox="1">
            <a:spLocks noChangeArrowheads="1"/>
          </p:cNvSpPr>
          <p:nvPr/>
        </p:nvSpPr>
        <p:spPr bwMode="auto">
          <a:xfrm>
            <a:off x="2124075" y="3132138"/>
            <a:ext cx="563563"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3200">
                <a:solidFill>
                  <a:srgbClr val="FF0000"/>
                </a:solidFill>
              </a:rPr>
              <a:t>+</a:t>
            </a:r>
          </a:p>
        </p:txBody>
      </p:sp>
      <p:sp>
        <p:nvSpPr>
          <p:cNvPr id="77" name="TextBox 76"/>
          <p:cNvSpPr txBox="1">
            <a:spLocks noChangeArrowheads="1"/>
          </p:cNvSpPr>
          <p:nvPr/>
        </p:nvSpPr>
        <p:spPr bwMode="auto">
          <a:xfrm>
            <a:off x="2136775" y="3563938"/>
            <a:ext cx="565150" cy="5857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3200">
                <a:solidFill>
                  <a:srgbClr val="FF0000"/>
                </a:solidFill>
              </a:rPr>
              <a:t>+</a:t>
            </a:r>
          </a:p>
        </p:txBody>
      </p:sp>
      <p:sp>
        <p:nvSpPr>
          <p:cNvPr id="78" name="TextBox 77"/>
          <p:cNvSpPr txBox="1">
            <a:spLocks noChangeArrowheads="1"/>
          </p:cNvSpPr>
          <p:nvPr/>
        </p:nvSpPr>
        <p:spPr bwMode="auto">
          <a:xfrm>
            <a:off x="2136775" y="4024313"/>
            <a:ext cx="565150"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3200">
                <a:solidFill>
                  <a:srgbClr val="FF0000"/>
                </a:solidFill>
              </a:rPr>
              <a:t>+</a:t>
            </a:r>
          </a:p>
        </p:txBody>
      </p:sp>
      <p:sp>
        <p:nvSpPr>
          <p:cNvPr id="79" name="TextBox 78"/>
          <p:cNvSpPr txBox="1">
            <a:spLocks noChangeArrowheads="1"/>
          </p:cNvSpPr>
          <p:nvPr/>
        </p:nvSpPr>
        <p:spPr bwMode="auto">
          <a:xfrm>
            <a:off x="2081213" y="4762500"/>
            <a:ext cx="554037"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000" b="1">
                <a:solidFill>
                  <a:srgbClr val="FF0000"/>
                </a:solidFill>
              </a:rPr>
              <a:t>36</a:t>
            </a:r>
          </a:p>
        </p:txBody>
      </p:sp>
      <p:sp>
        <p:nvSpPr>
          <p:cNvPr id="80" name="TextBox 79"/>
          <p:cNvSpPr txBox="1">
            <a:spLocks noChangeArrowheads="1"/>
          </p:cNvSpPr>
          <p:nvPr/>
        </p:nvSpPr>
        <p:spPr bwMode="auto">
          <a:xfrm>
            <a:off x="2916238" y="4752975"/>
            <a:ext cx="739775"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000" b="1">
                <a:solidFill>
                  <a:srgbClr val="00B050"/>
                </a:solidFill>
              </a:rPr>
              <a:t>360°</a:t>
            </a:r>
          </a:p>
        </p:txBody>
      </p:sp>
      <p:grpSp>
        <p:nvGrpSpPr>
          <p:cNvPr id="2" name="Group 18"/>
          <p:cNvGrpSpPr>
            <a:grpSpLocks/>
          </p:cNvGrpSpPr>
          <p:nvPr/>
        </p:nvGrpSpPr>
        <p:grpSpPr bwMode="auto">
          <a:xfrm>
            <a:off x="1947863" y="5084763"/>
            <a:ext cx="2357437" cy="944562"/>
            <a:chOff x="1866759" y="5166484"/>
            <a:chExt cx="2356127" cy="944723"/>
          </a:xfrm>
        </p:grpSpPr>
        <p:cxnSp>
          <p:nvCxnSpPr>
            <p:cNvPr id="16" name="Straight Arrow Connector 15"/>
            <p:cNvCxnSpPr/>
            <p:nvPr/>
          </p:nvCxnSpPr>
          <p:spPr>
            <a:xfrm flipV="1">
              <a:off x="2825076" y="5166484"/>
              <a:ext cx="318910" cy="56683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2051" name="TextBox 16"/>
            <p:cNvSpPr txBox="1">
              <a:spLocks noChangeArrowheads="1"/>
            </p:cNvSpPr>
            <p:nvPr/>
          </p:nvSpPr>
          <p:spPr bwMode="auto">
            <a:xfrm>
              <a:off x="1866759" y="5733256"/>
              <a:ext cx="2356127"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b="1">
                  <a:solidFill>
                    <a:srgbClr val="000000"/>
                  </a:solidFill>
                </a:rPr>
                <a:t>360° in a full turn</a:t>
              </a:r>
            </a:p>
          </p:txBody>
        </p:sp>
        <p:sp>
          <p:nvSpPr>
            <p:cNvPr id="18" name="Rectangle 17"/>
            <p:cNvSpPr/>
            <p:nvPr/>
          </p:nvSpPr>
          <p:spPr>
            <a:xfrm>
              <a:off x="1915944" y="5741257"/>
              <a:ext cx="1964233" cy="369950"/>
            </a:xfrm>
            <a:prstGeom prst="rect">
              <a:avLst/>
            </a:prstGeom>
            <a:solidFill>
              <a:srgbClr val="00B050">
                <a:alpha val="34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grpSp>
      <p:sp>
        <p:nvSpPr>
          <p:cNvPr id="95" name="TextBox 94"/>
          <p:cNvSpPr txBox="1">
            <a:spLocks noChangeArrowheads="1"/>
          </p:cNvSpPr>
          <p:nvPr/>
        </p:nvSpPr>
        <p:spPr bwMode="auto">
          <a:xfrm>
            <a:off x="2928938" y="2565400"/>
            <a:ext cx="976312"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000" b="1">
                <a:solidFill>
                  <a:srgbClr val="FF0000"/>
                </a:solidFill>
              </a:rPr>
              <a:t>110°</a:t>
            </a:r>
          </a:p>
        </p:txBody>
      </p:sp>
      <p:sp>
        <p:nvSpPr>
          <p:cNvPr id="96" name="TextBox 95"/>
          <p:cNvSpPr txBox="1">
            <a:spLocks noChangeArrowheads="1"/>
          </p:cNvSpPr>
          <p:nvPr/>
        </p:nvSpPr>
        <p:spPr bwMode="auto">
          <a:xfrm>
            <a:off x="2916238" y="3028950"/>
            <a:ext cx="960437"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000" b="1">
                <a:solidFill>
                  <a:srgbClr val="FF0000"/>
                </a:solidFill>
              </a:rPr>
              <a:t>120°</a:t>
            </a:r>
          </a:p>
        </p:txBody>
      </p:sp>
      <p:sp>
        <p:nvSpPr>
          <p:cNvPr id="97" name="TextBox 96"/>
          <p:cNvSpPr txBox="1">
            <a:spLocks noChangeArrowheads="1"/>
          </p:cNvSpPr>
          <p:nvPr/>
        </p:nvSpPr>
        <p:spPr bwMode="auto">
          <a:xfrm>
            <a:off x="2928938" y="3460750"/>
            <a:ext cx="682625"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000" b="1">
                <a:solidFill>
                  <a:srgbClr val="FF0000"/>
                </a:solidFill>
              </a:rPr>
              <a:t>80°</a:t>
            </a:r>
          </a:p>
        </p:txBody>
      </p:sp>
      <p:sp>
        <p:nvSpPr>
          <p:cNvPr id="98" name="TextBox 97"/>
          <p:cNvSpPr txBox="1">
            <a:spLocks noChangeArrowheads="1"/>
          </p:cNvSpPr>
          <p:nvPr/>
        </p:nvSpPr>
        <p:spPr bwMode="auto">
          <a:xfrm>
            <a:off x="2921000" y="3892550"/>
            <a:ext cx="739775"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000" b="1">
                <a:solidFill>
                  <a:srgbClr val="FF0000"/>
                </a:solidFill>
              </a:rPr>
              <a:t>30°</a:t>
            </a:r>
          </a:p>
        </p:txBody>
      </p:sp>
      <p:sp>
        <p:nvSpPr>
          <p:cNvPr id="99" name="TextBox 98"/>
          <p:cNvSpPr txBox="1">
            <a:spLocks noChangeArrowheads="1"/>
          </p:cNvSpPr>
          <p:nvPr/>
        </p:nvSpPr>
        <p:spPr bwMode="auto">
          <a:xfrm>
            <a:off x="2928938" y="4351338"/>
            <a:ext cx="682625"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000" b="1">
                <a:solidFill>
                  <a:srgbClr val="FF0000"/>
                </a:solidFill>
              </a:rPr>
              <a:t>20°</a:t>
            </a:r>
          </a:p>
        </p:txBody>
      </p:sp>
      <p:pic>
        <p:nvPicPr>
          <p:cNvPr id="55371" name="Picture 75"/>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439988" y="4792663"/>
            <a:ext cx="590550" cy="4016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2" name="Picture 75"/>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354263" y="4403725"/>
            <a:ext cx="590550" cy="4000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3" name="Picture 75"/>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354263" y="3952875"/>
            <a:ext cx="590550" cy="4000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4" name="Picture 75"/>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373313" y="3497263"/>
            <a:ext cx="590550" cy="4000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5" name="Picture 75"/>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397125" y="3068638"/>
            <a:ext cx="590550" cy="4016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6" name="Picture 75"/>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378075" y="2636838"/>
            <a:ext cx="590550" cy="4016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7" name="Picture 4"/>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6659563" y="4408488"/>
            <a:ext cx="5267325" cy="1000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48" name="Straight Connector 47"/>
          <p:cNvCxnSpPr/>
          <p:nvPr/>
        </p:nvCxnSpPr>
        <p:spPr>
          <a:xfrm flipH="1" flipV="1">
            <a:off x="6746875" y="4371975"/>
            <a:ext cx="2095500" cy="127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pic>
        <p:nvPicPr>
          <p:cNvPr id="50" name="Picture 2"/>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4957763" y="2409825"/>
            <a:ext cx="3705225" cy="22113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51" name="Straight Connector 50"/>
          <p:cNvCxnSpPr/>
          <p:nvPr/>
        </p:nvCxnSpPr>
        <p:spPr>
          <a:xfrm>
            <a:off x="6073775" y="2506663"/>
            <a:ext cx="711200" cy="186531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54" name="TextBox 53"/>
          <p:cNvSpPr txBox="1">
            <a:spLocks noChangeArrowheads="1"/>
          </p:cNvSpPr>
          <p:nvPr/>
        </p:nvSpPr>
        <p:spPr bwMode="auto">
          <a:xfrm>
            <a:off x="7019925" y="3233738"/>
            <a:ext cx="1328738" cy="5222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800" b="1">
                <a:solidFill>
                  <a:srgbClr val="000000"/>
                </a:solidFill>
              </a:rPr>
              <a:t>CAT</a:t>
            </a:r>
          </a:p>
        </p:txBody>
      </p:sp>
      <p:pic>
        <p:nvPicPr>
          <p:cNvPr id="56" name="Picture 2"/>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6669210">
            <a:off x="4112419" y="3536157"/>
            <a:ext cx="3705225" cy="22113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57" name="Straight Connector 56"/>
          <p:cNvCxnSpPr/>
          <p:nvPr/>
        </p:nvCxnSpPr>
        <p:spPr>
          <a:xfrm flipV="1">
            <a:off x="5537200" y="4343400"/>
            <a:ext cx="1236663" cy="160655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1" name="TextBox 60"/>
          <p:cNvSpPr txBox="1">
            <a:spLocks noChangeArrowheads="1"/>
          </p:cNvSpPr>
          <p:nvPr/>
        </p:nvSpPr>
        <p:spPr bwMode="auto">
          <a:xfrm>
            <a:off x="5057775" y="4079875"/>
            <a:ext cx="1327150" cy="522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800" b="1">
                <a:solidFill>
                  <a:srgbClr val="000000"/>
                </a:solidFill>
              </a:rPr>
              <a:t>DOG</a:t>
            </a:r>
          </a:p>
        </p:txBody>
      </p:sp>
      <p:pic>
        <p:nvPicPr>
          <p:cNvPr id="62" name="Picture 2"/>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7651893">
            <a:off x="5590381" y="3798094"/>
            <a:ext cx="3705225" cy="22113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63" name="Straight Connector 62"/>
          <p:cNvCxnSpPr/>
          <p:nvPr/>
        </p:nvCxnSpPr>
        <p:spPr>
          <a:xfrm>
            <a:off x="6767513" y="4368800"/>
            <a:ext cx="1377950" cy="147161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5" name="TextBox 64"/>
          <p:cNvSpPr txBox="1">
            <a:spLocks noChangeArrowheads="1"/>
          </p:cNvSpPr>
          <p:nvPr/>
        </p:nvSpPr>
        <p:spPr bwMode="auto">
          <a:xfrm>
            <a:off x="6267450" y="5354638"/>
            <a:ext cx="1328738" cy="5222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800" b="1">
                <a:solidFill>
                  <a:srgbClr val="000000"/>
                </a:solidFill>
              </a:rPr>
              <a:t>FISH</a:t>
            </a:r>
          </a:p>
        </p:txBody>
      </p:sp>
      <p:pic>
        <p:nvPicPr>
          <p:cNvPr id="66" name="Picture 2"/>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2809118">
            <a:off x="5579269" y="2704307"/>
            <a:ext cx="3705225" cy="22113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67" name="Straight Connector 66"/>
          <p:cNvCxnSpPr/>
          <p:nvPr/>
        </p:nvCxnSpPr>
        <p:spPr>
          <a:xfrm flipH="1" flipV="1">
            <a:off x="6780213" y="4359275"/>
            <a:ext cx="1949450" cy="6350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73" name="TextBox 72"/>
          <p:cNvSpPr txBox="1">
            <a:spLocks noChangeArrowheads="1"/>
          </p:cNvSpPr>
          <p:nvPr/>
        </p:nvSpPr>
        <p:spPr bwMode="auto">
          <a:xfrm rot="1871649">
            <a:off x="7121525" y="5002213"/>
            <a:ext cx="2016125"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000" b="1">
                <a:solidFill>
                  <a:srgbClr val="000000"/>
                </a:solidFill>
              </a:rPr>
              <a:t>HAMSTER</a:t>
            </a:r>
          </a:p>
        </p:txBody>
      </p:sp>
      <p:sp>
        <p:nvSpPr>
          <p:cNvPr id="74" name="TextBox 73"/>
          <p:cNvSpPr txBox="1">
            <a:spLocks noChangeArrowheads="1"/>
          </p:cNvSpPr>
          <p:nvPr/>
        </p:nvSpPr>
        <p:spPr bwMode="auto">
          <a:xfrm rot="599091">
            <a:off x="7693025" y="4424363"/>
            <a:ext cx="1328738"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000" b="1">
                <a:solidFill>
                  <a:srgbClr val="000000"/>
                </a:solidFill>
              </a:rPr>
              <a:t>RABBIT</a:t>
            </a:r>
          </a:p>
        </p:txBody>
      </p:sp>
    </p:spTree>
    <p:extLst>
      <p:ext uri="{BB962C8B-B14F-4D97-AF65-F5344CB8AC3E}">
        <p14:creationId xmlns:p14="http://schemas.microsoft.com/office/powerpoint/2010/main" xmlns="" val="23825359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8"/>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9"/>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0"/>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42" presetClass="entr" presetSubtype="0" fill="hold" nodeType="click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fade">
                                      <p:cBhvr>
                                        <p:cTn id="29" dur="1000"/>
                                        <p:tgtEl>
                                          <p:spTgt spid="2"/>
                                        </p:tgtEl>
                                      </p:cBhvr>
                                    </p:animEffect>
                                    <p:anim calcmode="lin" valueType="num">
                                      <p:cBhvr>
                                        <p:cTn id="30" dur="1000" fill="hold"/>
                                        <p:tgtEl>
                                          <p:spTgt spid="2"/>
                                        </p:tgtEl>
                                        <p:attrNameLst>
                                          <p:attrName>ppt_x</p:attrName>
                                        </p:attrNameLst>
                                      </p:cBhvr>
                                      <p:tavLst>
                                        <p:tav tm="0">
                                          <p:val>
                                            <p:strVal val="#ppt_x"/>
                                          </p:val>
                                        </p:tav>
                                        <p:tav tm="100000">
                                          <p:val>
                                            <p:strVal val="#ppt_x"/>
                                          </p:val>
                                        </p:tav>
                                      </p:tavLst>
                                    </p:anim>
                                    <p:anim calcmode="lin" valueType="num">
                                      <p:cBhvr>
                                        <p:cTn id="31"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xit" presetSubtype="0" fill="hold" grpId="1" nodeType="clickEffect">
                                  <p:stCondLst>
                                    <p:cond delay="0"/>
                                  </p:stCondLst>
                                  <p:childTnLst>
                                    <p:animEffect transition="out" filter="fade">
                                      <p:cBhvr>
                                        <p:cTn id="35" dur="500"/>
                                        <p:tgtEl>
                                          <p:spTgt spid="14"/>
                                        </p:tgtEl>
                                      </p:cBhvr>
                                    </p:animEffect>
                                    <p:set>
                                      <p:cBhvr>
                                        <p:cTn id="36" dur="1" fill="hold">
                                          <p:stCondLst>
                                            <p:cond delay="499"/>
                                          </p:stCondLst>
                                        </p:cTn>
                                        <p:tgtEl>
                                          <p:spTgt spid="14"/>
                                        </p:tgtEl>
                                        <p:attrNameLst>
                                          <p:attrName>style.visibility</p:attrName>
                                        </p:attrNameLst>
                                      </p:cBhvr>
                                      <p:to>
                                        <p:strVal val="hidden"/>
                                      </p:to>
                                    </p:set>
                                  </p:childTnLst>
                                </p:cTn>
                              </p:par>
                              <p:par>
                                <p:cTn id="37" presetID="10" presetClass="exit" presetSubtype="0" fill="hold" grpId="1" nodeType="withEffect">
                                  <p:stCondLst>
                                    <p:cond delay="0"/>
                                  </p:stCondLst>
                                  <p:childTnLst>
                                    <p:animEffect transition="out" filter="fade">
                                      <p:cBhvr>
                                        <p:cTn id="38" dur="500"/>
                                        <p:tgtEl>
                                          <p:spTgt spid="76"/>
                                        </p:tgtEl>
                                      </p:cBhvr>
                                    </p:animEffect>
                                    <p:set>
                                      <p:cBhvr>
                                        <p:cTn id="39" dur="1" fill="hold">
                                          <p:stCondLst>
                                            <p:cond delay="499"/>
                                          </p:stCondLst>
                                        </p:cTn>
                                        <p:tgtEl>
                                          <p:spTgt spid="76"/>
                                        </p:tgtEl>
                                        <p:attrNameLst>
                                          <p:attrName>style.visibility</p:attrName>
                                        </p:attrNameLst>
                                      </p:cBhvr>
                                      <p:to>
                                        <p:strVal val="hidden"/>
                                      </p:to>
                                    </p:set>
                                  </p:childTnLst>
                                </p:cTn>
                              </p:par>
                              <p:par>
                                <p:cTn id="40" presetID="10" presetClass="exit" presetSubtype="0" fill="hold" grpId="1" nodeType="withEffect">
                                  <p:stCondLst>
                                    <p:cond delay="0"/>
                                  </p:stCondLst>
                                  <p:childTnLst>
                                    <p:animEffect transition="out" filter="fade">
                                      <p:cBhvr>
                                        <p:cTn id="41" dur="500"/>
                                        <p:tgtEl>
                                          <p:spTgt spid="77"/>
                                        </p:tgtEl>
                                      </p:cBhvr>
                                    </p:animEffect>
                                    <p:set>
                                      <p:cBhvr>
                                        <p:cTn id="42" dur="1" fill="hold">
                                          <p:stCondLst>
                                            <p:cond delay="499"/>
                                          </p:stCondLst>
                                        </p:cTn>
                                        <p:tgtEl>
                                          <p:spTgt spid="77"/>
                                        </p:tgtEl>
                                        <p:attrNameLst>
                                          <p:attrName>style.visibility</p:attrName>
                                        </p:attrNameLst>
                                      </p:cBhvr>
                                      <p:to>
                                        <p:strVal val="hidden"/>
                                      </p:to>
                                    </p:set>
                                  </p:childTnLst>
                                </p:cTn>
                              </p:par>
                              <p:par>
                                <p:cTn id="43" presetID="10" presetClass="exit" presetSubtype="0" fill="hold" grpId="1" nodeType="withEffect">
                                  <p:stCondLst>
                                    <p:cond delay="0"/>
                                  </p:stCondLst>
                                  <p:childTnLst>
                                    <p:animEffect transition="out" filter="fade">
                                      <p:cBhvr>
                                        <p:cTn id="44" dur="500"/>
                                        <p:tgtEl>
                                          <p:spTgt spid="78"/>
                                        </p:tgtEl>
                                      </p:cBhvr>
                                    </p:animEffect>
                                    <p:set>
                                      <p:cBhvr>
                                        <p:cTn id="45" dur="1" fill="hold">
                                          <p:stCondLst>
                                            <p:cond delay="499"/>
                                          </p:stCondLst>
                                        </p:cTn>
                                        <p:tgtEl>
                                          <p:spTgt spid="78"/>
                                        </p:tgtEl>
                                        <p:attrNameLst>
                                          <p:attrName>style.visibility</p:attrName>
                                        </p:attrNameLst>
                                      </p:cBhvr>
                                      <p:to>
                                        <p:strVal val="hidden"/>
                                      </p:to>
                                    </p:set>
                                  </p:childTnLst>
                                </p:cTn>
                              </p:par>
                            </p:childTnLst>
                          </p:cTn>
                        </p:par>
                      </p:childTnLst>
                    </p:cTn>
                  </p:par>
                  <p:par>
                    <p:cTn id="46" fill="hold" nodeType="clickPar">
                      <p:stCondLst>
                        <p:cond delay="indefinite"/>
                      </p:stCondLst>
                      <p:childTnLst>
                        <p:par>
                          <p:cTn id="47" fill="hold" nodeType="withGroup">
                            <p:stCondLst>
                              <p:cond delay="0"/>
                            </p:stCondLst>
                            <p:childTnLst>
                              <p:par>
                                <p:cTn id="48" presetID="1" presetClass="entr" presetSubtype="0" fill="hold" nodeType="clickEffect">
                                  <p:stCondLst>
                                    <p:cond delay="0"/>
                                  </p:stCondLst>
                                  <p:childTnLst>
                                    <p:set>
                                      <p:cBhvr>
                                        <p:cTn id="49" dur="1" fill="hold">
                                          <p:stCondLst>
                                            <p:cond delay="0"/>
                                          </p:stCondLst>
                                        </p:cTn>
                                        <p:tgtEl>
                                          <p:spTgt spid="55371"/>
                                        </p:tgtEl>
                                        <p:attrNameLst>
                                          <p:attrName>style.visibility</p:attrName>
                                        </p:attrNameLst>
                                      </p:cBhvr>
                                      <p:to>
                                        <p:strVal val="visible"/>
                                      </p:to>
                                    </p:set>
                                  </p:childTnLst>
                                </p:cTn>
                              </p:par>
                            </p:childTnLst>
                          </p:cTn>
                        </p:par>
                      </p:childTnLst>
                    </p:cTn>
                  </p:par>
                  <p:par>
                    <p:cTn id="50" fill="hold" nodeType="clickPar">
                      <p:stCondLst>
                        <p:cond delay="indefinite"/>
                      </p:stCondLst>
                      <p:childTnLst>
                        <p:par>
                          <p:cTn id="51" fill="hold" nodeType="withGroup">
                            <p:stCondLst>
                              <p:cond delay="0"/>
                            </p:stCondLst>
                            <p:childTnLst>
                              <p:par>
                                <p:cTn id="52" presetID="1" presetClass="entr" presetSubtype="0" fill="hold" nodeType="clickEffect">
                                  <p:stCondLst>
                                    <p:cond delay="0"/>
                                  </p:stCondLst>
                                  <p:childTnLst>
                                    <p:set>
                                      <p:cBhvr>
                                        <p:cTn id="53" dur="1" fill="hold">
                                          <p:stCondLst>
                                            <p:cond delay="0"/>
                                          </p:stCondLst>
                                        </p:cTn>
                                        <p:tgtEl>
                                          <p:spTgt spid="42"/>
                                        </p:tgtEl>
                                        <p:attrNameLst>
                                          <p:attrName>style.visibility</p:attrName>
                                        </p:attrNameLst>
                                      </p:cBhvr>
                                      <p:to>
                                        <p:strVal val="visible"/>
                                      </p:to>
                                    </p:set>
                                  </p:childTnLst>
                                </p:cTn>
                              </p:par>
                            </p:childTnLst>
                          </p:cTn>
                        </p:par>
                      </p:childTnLst>
                    </p:cTn>
                  </p:par>
                  <p:par>
                    <p:cTn id="54" fill="hold" nodeType="clickPar">
                      <p:stCondLst>
                        <p:cond delay="indefinite"/>
                      </p:stCondLst>
                      <p:childTnLst>
                        <p:par>
                          <p:cTn id="55" fill="hold" nodeType="withGroup">
                            <p:stCondLst>
                              <p:cond delay="0"/>
                            </p:stCondLst>
                            <p:childTnLst>
                              <p:par>
                                <p:cTn id="56" presetID="1" presetClass="entr" presetSubtype="0" fill="hold" nodeType="clickEffect">
                                  <p:stCondLst>
                                    <p:cond delay="0"/>
                                  </p:stCondLst>
                                  <p:childTnLst>
                                    <p:set>
                                      <p:cBhvr>
                                        <p:cTn id="57" dur="1" fill="hold">
                                          <p:stCondLst>
                                            <p:cond delay="0"/>
                                          </p:stCondLst>
                                        </p:cTn>
                                        <p:tgtEl>
                                          <p:spTgt spid="43"/>
                                        </p:tgtEl>
                                        <p:attrNameLst>
                                          <p:attrName>style.visibility</p:attrName>
                                        </p:attrNameLst>
                                      </p:cBhvr>
                                      <p:to>
                                        <p:strVal val="visible"/>
                                      </p:to>
                                    </p:set>
                                  </p:childTnLst>
                                </p:cTn>
                              </p:par>
                            </p:childTnLst>
                          </p:cTn>
                        </p:par>
                      </p:childTnLst>
                    </p:cTn>
                  </p:par>
                  <p:par>
                    <p:cTn id="58" fill="hold" nodeType="clickPar">
                      <p:stCondLst>
                        <p:cond delay="indefinite"/>
                      </p:stCondLst>
                      <p:childTnLst>
                        <p:par>
                          <p:cTn id="59" fill="hold" nodeType="withGroup">
                            <p:stCondLst>
                              <p:cond delay="0"/>
                            </p:stCondLst>
                            <p:childTnLst>
                              <p:par>
                                <p:cTn id="60" presetID="1" presetClass="entr" presetSubtype="0" fill="hold" nodeType="clickEffect">
                                  <p:stCondLst>
                                    <p:cond delay="0"/>
                                  </p:stCondLst>
                                  <p:childTnLst>
                                    <p:set>
                                      <p:cBhvr>
                                        <p:cTn id="61" dur="1" fill="hold">
                                          <p:stCondLst>
                                            <p:cond delay="0"/>
                                          </p:stCondLst>
                                        </p:cTn>
                                        <p:tgtEl>
                                          <p:spTgt spid="44"/>
                                        </p:tgtEl>
                                        <p:attrNameLst>
                                          <p:attrName>style.visibility</p:attrName>
                                        </p:attrNameLst>
                                      </p:cBhvr>
                                      <p:to>
                                        <p:strVal val="visible"/>
                                      </p:to>
                                    </p:set>
                                  </p:childTnLst>
                                </p:cTn>
                              </p:par>
                            </p:childTnLst>
                          </p:cTn>
                        </p:par>
                      </p:childTnLst>
                    </p:cTn>
                  </p:par>
                  <p:par>
                    <p:cTn id="62" fill="hold" nodeType="clickPar">
                      <p:stCondLst>
                        <p:cond delay="indefinite"/>
                      </p:stCondLst>
                      <p:childTnLst>
                        <p:par>
                          <p:cTn id="63" fill="hold" nodeType="withGroup">
                            <p:stCondLst>
                              <p:cond delay="0"/>
                            </p:stCondLst>
                            <p:childTnLst>
                              <p:par>
                                <p:cTn id="64" presetID="1" presetClass="entr" presetSubtype="0" fill="hold" nodeType="clickEffect">
                                  <p:stCondLst>
                                    <p:cond delay="0"/>
                                  </p:stCondLst>
                                  <p:childTnLst>
                                    <p:set>
                                      <p:cBhvr>
                                        <p:cTn id="65" dur="1" fill="hold">
                                          <p:stCondLst>
                                            <p:cond delay="0"/>
                                          </p:stCondLst>
                                        </p:cTn>
                                        <p:tgtEl>
                                          <p:spTgt spid="45"/>
                                        </p:tgtEl>
                                        <p:attrNameLst>
                                          <p:attrName>style.visibility</p:attrName>
                                        </p:attrNameLst>
                                      </p:cBhvr>
                                      <p:to>
                                        <p:strVal val="visible"/>
                                      </p:to>
                                    </p:set>
                                  </p:childTnLst>
                                </p:cTn>
                              </p:par>
                            </p:childTnLst>
                          </p:cTn>
                        </p:par>
                      </p:childTnLst>
                    </p:cTn>
                  </p:par>
                  <p:par>
                    <p:cTn id="66" fill="hold" nodeType="clickPar">
                      <p:stCondLst>
                        <p:cond delay="indefinite"/>
                      </p:stCondLst>
                      <p:childTnLst>
                        <p:par>
                          <p:cTn id="67" fill="hold" nodeType="withGroup">
                            <p:stCondLst>
                              <p:cond delay="0"/>
                            </p:stCondLst>
                            <p:childTnLst>
                              <p:par>
                                <p:cTn id="68" presetID="1" presetClass="entr" presetSubtype="0" fill="hold" nodeType="clickEffect">
                                  <p:stCondLst>
                                    <p:cond delay="0"/>
                                  </p:stCondLst>
                                  <p:childTnLst>
                                    <p:set>
                                      <p:cBhvr>
                                        <p:cTn id="69" dur="1" fill="hold">
                                          <p:stCondLst>
                                            <p:cond delay="0"/>
                                          </p:stCondLst>
                                        </p:cTn>
                                        <p:tgtEl>
                                          <p:spTgt spid="46"/>
                                        </p:tgtEl>
                                        <p:attrNameLst>
                                          <p:attrName>style.visibility</p:attrName>
                                        </p:attrNameLst>
                                      </p:cBhvr>
                                      <p:to>
                                        <p:strVal val="visible"/>
                                      </p:to>
                                    </p:set>
                                  </p:childTnLst>
                                </p:cTn>
                              </p:par>
                            </p:childTnLst>
                          </p:cTn>
                        </p:par>
                      </p:childTnLst>
                    </p:cTn>
                  </p:par>
                  <p:par>
                    <p:cTn id="70" fill="hold" nodeType="clickPar">
                      <p:stCondLst>
                        <p:cond delay="indefinite"/>
                      </p:stCondLst>
                      <p:childTnLst>
                        <p:par>
                          <p:cTn id="71" fill="hold" nodeType="withGroup">
                            <p:stCondLst>
                              <p:cond delay="0"/>
                            </p:stCondLst>
                            <p:childTnLst>
                              <p:par>
                                <p:cTn id="72" presetID="1" presetClass="entr" presetSubtype="0" fill="hold" grpId="0" nodeType="clickEffect">
                                  <p:stCondLst>
                                    <p:cond delay="0"/>
                                  </p:stCondLst>
                                  <p:childTnLst>
                                    <p:set>
                                      <p:cBhvr>
                                        <p:cTn id="73" dur="1" fill="hold">
                                          <p:stCondLst>
                                            <p:cond delay="0"/>
                                          </p:stCondLst>
                                        </p:cTn>
                                        <p:tgtEl>
                                          <p:spTgt spid="95"/>
                                        </p:tgtEl>
                                        <p:attrNameLst>
                                          <p:attrName>style.visibility</p:attrName>
                                        </p:attrNameLst>
                                      </p:cBhvr>
                                      <p:to>
                                        <p:strVal val="visible"/>
                                      </p:to>
                                    </p:set>
                                  </p:childTnLst>
                                </p:cTn>
                              </p:par>
                            </p:childTnLst>
                          </p:cTn>
                        </p:par>
                      </p:childTnLst>
                    </p:cTn>
                  </p:par>
                  <p:par>
                    <p:cTn id="74" fill="hold" nodeType="clickPar">
                      <p:stCondLst>
                        <p:cond delay="indefinite"/>
                      </p:stCondLst>
                      <p:childTnLst>
                        <p:par>
                          <p:cTn id="75" fill="hold" nodeType="withGroup">
                            <p:stCondLst>
                              <p:cond delay="0"/>
                            </p:stCondLst>
                            <p:childTnLst>
                              <p:par>
                                <p:cTn id="76" presetID="1" presetClass="entr" presetSubtype="0" fill="hold" grpId="0" nodeType="clickEffect">
                                  <p:stCondLst>
                                    <p:cond delay="0"/>
                                  </p:stCondLst>
                                  <p:childTnLst>
                                    <p:set>
                                      <p:cBhvr>
                                        <p:cTn id="77" dur="1" fill="hold">
                                          <p:stCondLst>
                                            <p:cond delay="0"/>
                                          </p:stCondLst>
                                        </p:cTn>
                                        <p:tgtEl>
                                          <p:spTgt spid="96"/>
                                        </p:tgtEl>
                                        <p:attrNameLst>
                                          <p:attrName>style.visibility</p:attrName>
                                        </p:attrNameLst>
                                      </p:cBhvr>
                                      <p:to>
                                        <p:strVal val="visible"/>
                                      </p:to>
                                    </p:set>
                                  </p:childTnLst>
                                </p:cTn>
                              </p:par>
                            </p:childTnLst>
                          </p:cTn>
                        </p:par>
                      </p:childTnLst>
                    </p:cTn>
                  </p:par>
                  <p:par>
                    <p:cTn id="78" fill="hold" nodeType="clickPar">
                      <p:stCondLst>
                        <p:cond delay="indefinite"/>
                      </p:stCondLst>
                      <p:childTnLst>
                        <p:par>
                          <p:cTn id="79" fill="hold" nodeType="withGroup">
                            <p:stCondLst>
                              <p:cond delay="0"/>
                            </p:stCondLst>
                            <p:childTnLst>
                              <p:par>
                                <p:cTn id="80" presetID="1" presetClass="entr" presetSubtype="0" fill="hold" grpId="0" nodeType="clickEffect">
                                  <p:stCondLst>
                                    <p:cond delay="0"/>
                                  </p:stCondLst>
                                  <p:childTnLst>
                                    <p:set>
                                      <p:cBhvr>
                                        <p:cTn id="81" dur="1" fill="hold">
                                          <p:stCondLst>
                                            <p:cond delay="0"/>
                                          </p:stCondLst>
                                        </p:cTn>
                                        <p:tgtEl>
                                          <p:spTgt spid="97"/>
                                        </p:tgtEl>
                                        <p:attrNameLst>
                                          <p:attrName>style.visibility</p:attrName>
                                        </p:attrNameLst>
                                      </p:cBhvr>
                                      <p:to>
                                        <p:strVal val="visible"/>
                                      </p:to>
                                    </p:set>
                                  </p:childTnLst>
                                </p:cTn>
                              </p:par>
                            </p:childTnLst>
                          </p:cTn>
                        </p:par>
                      </p:childTnLst>
                    </p:cTn>
                  </p:par>
                  <p:par>
                    <p:cTn id="82" fill="hold" nodeType="clickPar">
                      <p:stCondLst>
                        <p:cond delay="indefinite"/>
                      </p:stCondLst>
                      <p:childTnLst>
                        <p:par>
                          <p:cTn id="83" fill="hold" nodeType="withGroup">
                            <p:stCondLst>
                              <p:cond delay="0"/>
                            </p:stCondLst>
                            <p:childTnLst>
                              <p:par>
                                <p:cTn id="84" presetID="1" presetClass="entr" presetSubtype="0" fill="hold" grpId="0" nodeType="clickEffect">
                                  <p:stCondLst>
                                    <p:cond delay="0"/>
                                  </p:stCondLst>
                                  <p:childTnLst>
                                    <p:set>
                                      <p:cBhvr>
                                        <p:cTn id="85" dur="1" fill="hold">
                                          <p:stCondLst>
                                            <p:cond delay="0"/>
                                          </p:stCondLst>
                                        </p:cTn>
                                        <p:tgtEl>
                                          <p:spTgt spid="98"/>
                                        </p:tgtEl>
                                        <p:attrNameLst>
                                          <p:attrName>style.visibility</p:attrName>
                                        </p:attrNameLst>
                                      </p:cBhvr>
                                      <p:to>
                                        <p:strVal val="visible"/>
                                      </p:to>
                                    </p:set>
                                  </p:childTnLst>
                                </p:cTn>
                              </p:par>
                            </p:childTnLst>
                          </p:cTn>
                        </p:par>
                      </p:childTnLst>
                    </p:cTn>
                  </p:par>
                  <p:par>
                    <p:cTn id="86" fill="hold" nodeType="clickPar">
                      <p:stCondLst>
                        <p:cond delay="indefinite"/>
                      </p:stCondLst>
                      <p:childTnLst>
                        <p:par>
                          <p:cTn id="87" fill="hold" nodeType="withGroup">
                            <p:stCondLst>
                              <p:cond delay="0"/>
                            </p:stCondLst>
                            <p:childTnLst>
                              <p:par>
                                <p:cTn id="88" presetID="1" presetClass="entr" presetSubtype="0" fill="hold" grpId="0" nodeType="clickEffect">
                                  <p:stCondLst>
                                    <p:cond delay="0"/>
                                  </p:stCondLst>
                                  <p:childTnLst>
                                    <p:set>
                                      <p:cBhvr>
                                        <p:cTn id="89" dur="1" fill="hold">
                                          <p:stCondLst>
                                            <p:cond delay="0"/>
                                          </p:stCondLst>
                                        </p:cTn>
                                        <p:tgtEl>
                                          <p:spTgt spid="99"/>
                                        </p:tgtEl>
                                        <p:attrNameLst>
                                          <p:attrName>style.visibility</p:attrName>
                                        </p:attrNameLst>
                                      </p:cBhvr>
                                      <p:to>
                                        <p:strVal val="visible"/>
                                      </p:to>
                                    </p:set>
                                  </p:childTnLst>
                                </p:cTn>
                              </p:par>
                            </p:childTnLst>
                          </p:cTn>
                        </p:par>
                      </p:childTnLst>
                    </p:cTn>
                  </p:par>
                  <p:par>
                    <p:cTn id="90" fill="hold" nodeType="clickPar">
                      <p:stCondLst>
                        <p:cond delay="indefinite"/>
                      </p:stCondLst>
                      <p:childTnLst>
                        <p:par>
                          <p:cTn id="91" fill="hold" nodeType="withGroup">
                            <p:stCondLst>
                              <p:cond delay="0"/>
                            </p:stCondLst>
                            <p:childTnLst>
                              <p:par>
                                <p:cTn id="92" presetID="42" presetClass="entr" presetSubtype="0" fill="hold" nodeType="clickEffect">
                                  <p:stCondLst>
                                    <p:cond delay="0"/>
                                  </p:stCondLst>
                                  <p:childTnLst>
                                    <p:set>
                                      <p:cBhvr>
                                        <p:cTn id="93" dur="1" fill="hold">
                                          <p:stCondLst>
                                            <p:cond delay="0"/>
                                          </p:stCondLst>
                                        </p:cTn>
                                        <p:tgtEl>
                                          <p:spTgt spid="47"/>
                                        </p:tgtEl>
                                        <p:attrNameLst>
                                          <p:attrName>style.visibility</p:attrName>
                                        </p:attrNameLst>
                                      </p:cBhvr>
                                      <p:to>
                                        <p:strVal val="visible"/>
                                      </p:to>
                                    </p:set>
                                    <p:animEffect transition="in" filter="fade">
                                      <p:cBhvr>
                                        <p:cTn id="94" dur="1000"/>
                                        <p:tgtEl>
                                          <p:spTgt spid="47"/>
                                        </p:tgtEl>
                                      </p:cBhvr>
                                    </p:animEffect>
                                    <p:anim calcmode="lin" valueType="num">
                                      <p:cBhvr>
                                        <p:cTn id="95" dur="1000" fill="hold"/>
                                        <p:tgtEl>
                                          <p:spTgt spid="47"/>
                                        </p:tgtEl>
                                        <p:attrNameLst>
                                          <p:attrName>ppt_x</p:attrName>
                                        </p:attrNameLst>
                                      </p:cBhvr>
                                      <p:tavLst>
                                        <p:tav tm="0">
                                          <p:val>
                                            <p:strVal val="#ppt_x"/>
                                          </p:val>
                                        </p:tav>
                                        <p:tav tm="100000">
                                          <p:val>
                                            <p:strVal val="#ppt_x"/>
                                          </p:val>
                                        </p:tav>
                                      </p:tavLst>
                                    </p:anim>
                                    <p:anim calcmode="lin" valueType="num">
                                      <p:cBhvr>
                                        <p:cTn id="96"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par>
                    <p:cTn id="97" fill="hold" nodeType="clickPar">
                      <p:stCondLst>
                        <p:cond delay="indefinite"/>
                      </p:stCondLst>
                      <p:childTnLst>
                        <p:par>
                          <p:cTn id="98" fill="hold" nodeType="withGroup">
                            <p:stCondLst>
                              <p:cond delay="0"/>
                            </p:stCondLst>
                            <p:childTnLst>
                              <p:par>
                                <p:cTn id="99" presetID="22" presetClass="entr" presetSubtype="4" fill="hold" nodeType="clickEffect">
                                  <p:stCondLst>
                                    <p:cond delay="0"/>
                                  </p:stCondLst>
                                  <p:childTnLst>
                                    <p:set>
                                      <p:cBhvr>
                                        <p:cTn id="100" dur="1" fill="hold">
                                          <p:stCondLst>
                                            <p:cond delay="0"/>
                                          </p:stCondLst>
                                        </p:cTn>
                                        <p:tgtEl>
                                          <p:spTgt spid="48"/>
                                        </p:tgtEl>
                                        <p:attrNameLst>
                                          <p:attrName>style.visibility</p:attrName>
                                        </p:attrNameLst>
                                      </p:cBhvr>
                                      <p:to>
                                        <p:strVal val="visible"/>
                                      </p:to>
                                    </p:set>
                                    <p:animEffect transition="in" filter="wipe(down)">
                                      <p:cBhvr>
                                        <p:cTn id="101" dur="500"/>
                                        <p:tgtEl>
                                          <p:spTgt spid="48"/>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31" presetClass="exit" presetSubtype="0" fill="hold" nodeType="clickEffect">
                                  <p:stCondLst>
                                    <p:cond delay="0"/>
                                  </p:stCondLst>
                                  <p:childTnLst>
                                    <p:anim calcmode="lin" valueType="num">
                                      <p:cBhvr>
                                        <p:cTn id="105" dur="1000"/>
                                        <p:tgtEl>
                                          <p:spTgt spid="47"/>
                                        </p:tgtEl>
                                        <p:attrNameLst>
                                          <p:attrName>ppt_w</p:attrName>
                                        </p:attrNameLst>
                                      </p:cBhvr>
                                      <p:tavLst>
                                        <p:tav tm="0">
                                          <p:val>
                                            <p:strVal val="ppt_w"/>
                                          </p:val>
                                        </p:tav>
                                        <p:tav tm="100000">
                                          <p:val>
                                            <p:fltVal val="0"/>
                                          </p:val>
                                        </p:tav>
                                      </p:tavLst>
                                    </p:anim>
                                    <p:anim calcmode="lin" valueType="num">
                                      <p:cBhvr>
                                        <p:cTn id="106" dur="1000"/>
                                        <p:tgtEl>
                                          <p:spTgt spid="47"/>
                                        </p:tgtEl>
                                        <p:attrNameLst>
                                          <p:attrName>ppt_h</p:attrName>
                                        </p:attrNameLst>
                                      </p:cBhvr>
                                      <p:tavLst>
                                        <p:tav tm="0">
                                          <p:val>
                                            <p:strVal val="ppt_h"/>
                                          </p:val>
                                        </p:tav>
                                        <p:tav tm="100000">
                                          <p:val>
                                            <p:fltVal val="0"/>
                                          </p:val>
                                        </p:tav>
                                      </p:tavLst>
                                    </p:anim>
                                    <p:anim calcmode="lin" valueType="num">
                                      <p:cBhvr>
                                        <p:cTn id="107" dur="1000"/>
                                        <p:tgtEl>
                                          <p:spTgt spid="47"/>
                                        </p:tgtEl>
                                        <p:attrNameLst>
                                          <p:attrName>style.rotation</p:attrName>
                                        </p:attrNameLst>
                                      </p:cBhvr>
                                      <p:tavLst>
                                        <p:tav tm="0">
                                          <p:val>
                                            <p:fltVal val="0"/>
                                          </p:val>
                                        </p:tav>
                                        <p:tav tm="100000">
                                          <p:val>
                                            <p:fltVal val="90"/>
                                          </p:val>
                                        </p:tav>
                                      </p:tavLst>
                                    </p:anim>
                                    <p:animEffect transition="out" filter="fade">
                                      <p:cBhvr>
                                        <p:cTn id="108" dur="1000"/>
                                        <p:tgtEl>
                                          <p:spTgt spid="47"/>
                                        </p:tgtEl>
                                      </p:cBhvr>
                                    </p:animEffect>
                                    <p:set>
                                      <p:cBhvr>
                                        <p:cTn id="109" dur="1" fill="hold">
                                          <p:stCondLst>
                                            <p:cond delay="999"/>
                                          </p:stCondLst>
                                        </p:cTn>
                                        <p:tgtEl>
                                          <p:spTgt spid="47"/>
                                        </p:tgtEl>
                                        <p:attrNameLst>
                                          <p:attrName>style.visibility</p:attrName>
                                        </p:attrNameLst>
                                      </p:cBhvr>
                                      <p:to>
                                        <p:strVal val="hidden"/>
                                      </p:to>
                                    </p:set>
                                  </p:childTnLst>
                                </p:cTn>
                              </p:par>
                            </p:childTnLst>
                          </p:cTn>
                        </p:par>
                      </p:childTnLst>
                    </p:cTn>
                  </p:par>
                  <p:par>
                    <p:cTn id="110" fill="hold" nodeType="clickPar">
                      <p:stCondLst>
                        <p:cond delay="indefinite"/>
                      </p:stCondLst>
                      <p:childTnLst>
                        <p:par>
                          <p:cTn id="111" fill="hold" nodeType="withGroup">
                            <p:stCondLst>
                              <p:cond delay="0"/>
                            </p:stCondLst>
                            <p:childTnLst>
                              <p:par>
                                <p:cTn id="112" presetID="42" presetClass="entr" presetSubtype="0" fill="hold" nodeType="clickEffect">
                                  <p:stCondLst>
                                    <p:cond delay="0"/>
                                  </p:stCondLst>
                                  <p:childTnLst>
                                    <p:set>
                                      <p:cBhvr>
                                        <p:cTn id="113" dur="1" fill="hold">
                                          <p:stCondLst>
                                            <p:cond delay="0"/>
                                          </p:stCondLst>
                                        </p:cTn>
                                        <p:tgtEl>
                                          <p:spTgt spid="50"/>
                                        </p:tgtEl>
                                        <p:attrNameLst>
                                          <p:attrName>style.visibility</p:attrName>
                                        </p:attrNameLst>
                                      </p:cBhvr>
                                      <p:to>
                                        <p:strVal val="visible"/>
                                      </p:to>
                                    </p:set>
                                    <p:animEffect transition="in" filter="fade">
                                      <p:cBhvr>
                                        <p:cTn id="114" dur="1000"/>
                                        <p:tgtEl>
                                          <p:spTgt spid="50"/>
                                        </p:tgtEl>
                                      </p:cBhvr>
                                    </p:animEffect>
                                    <p:anim calcmode="lin" valueType="num">
                                      <p:cBhvr>
                                        <p:cTn id="115" dur="1000" fill="hold"/>
                                        <p:tgtEl>
                                          <p:spTgt spid="50"/>
                                        </p:tgtEl>
                                        <p:attrNameLst>
                                          <p:attrName>ppt_x</p:attrName>
                                        </p:attrNameLst>
                                      </p:cBhvr>
                                      <p:tavLst>
                                        <p:tav tm="0">
                                          <p:val>
                                            <p:strVal val="#ppt_x"/>
                                          </p:val>
                                        </p:tav>
                                        <p:tav tm="100000">
                                          <p:val>
                                            <p:strVal val="#ppt_x"/>
                                          </p:val>
                                        </p:tav>
                                      </p:tavLst>
                                    </p:anim>
                                    <p:anim calcmode="lin" valueType="num">
                                      <p:cBhvr>
                                        <p:cTn id="116"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par>
                    <p:cTn id="117" fill="hold" nodeType="clickPar">
                      <p:stCondLst>
                        <p:cond delay="indefinite"/>
                      </p:stCondLst>
                      <p:childTnLst>
                        <p:par>
                          <p:cTn id="118" fill="hold" nodeType="withGroup">
                            <p:stCondLst>
                              <p:cond delay="0"/>
                            </p:stCondLst>
                            <p:childTnLst>
                              <p:par>
                                <p:cTn id="119" presetID="22" presetClass="entr" presetSubtype="4" fill="hold" nodeType="clickEffect">
                                  <p:stCondLst>
                                    <p:cond delay="0"/>
                                  </p:stCondLst>
                                  <p:childTnLst>
                                    <p:set>
                                      <p:cBhvr>
                                        <p:cTn id="120" dur="1" fill="hold">
                                          <p:stCondLst>
                                            <p:cond delay="0"/>
                                          </p:stCondLst>
                                        </p:cTn>
                                        <p:tgtEl>
                                          <p:spTgt spid="51"/>
                                        </p:tgtEl>
                                        <p:attrNameLst>
                                          <p:attrName>style.visibility</p:attrName>
                                        </p:attrNameLst>
                                      </p:cBhvr>
                                      <p:to>
                                        <p:strVal val="visible"/>
                                      </p:to>
                                    </p:set>
                                    <p:animEffect transition="in" filter="wipe(down)">
                                      <p:cBhvr>
                                        <p:cTn id="121" dur="500"/>
                                        <p:tgtEl>
                                          <p:spTgt spid="51"/>
                                        </p:tgtEl>
                                      </p:cBhvr>
                                    </p:animEffect>
                                  </p:childTnLst>
                                </p:cTn>
                              </p:par>
                            </p:childTnLst>
                          </p:cTn>
                        </p:par>
                      </p:childTnLst>
                    </p:cTn>
                  </p:par>
                  <p:par>
                    <p:cTn id="122" fill="hold" nodeType="clickPar">
                      <p:stCondLst>
                        <p:cond delay="indefinite"/>
                      </p:stCondLst>
                      <p:childTnLst>
                        <p:par>
                          <p:cTn id="123" fill="hold" nodeType="withGroup">
                            <p:stCondLst>
                              <p:cond delay="0"/>
                            </p:stCondLst>
                            <p:childTnLst>
                              <p:par>
                                <p:cTn id="124" presetID="31" presetClass="exit" presetSubtype="0" fill="hold" nodeType="clickEffect">
                                  <p:stCondLst>
                                    <p:cond delay="0"/>
                                  </p:stCondLst>
                                  <p:childTnLst>
                                    <p:anim calcmode="lin" valueType="num">
                                      <p:cBhvr>
                                        <p:cTn id="125" dur="1000"/>
                                        <p:tgtEl>
                                          <p:spTgt spid="50"/>
                                        </p:tgtEl>
                                        <p:attrNameLst>
                                          <p:attrName>ppt_w</p:attrName>
                                        </p:attrNameLst>
                                      </p:cBhvr>
                                      <p:tavLst>
                                        <p:tav tm="0">
                                          <p:val>
                                            <p:strVal val="ppt_w"/>
                                          </p:val>
                                        </p:tav>
                                        <p:tav tm="100000">
                                          <p:val>
                                            <p:fltVal val="0"/>
                                          </p:val>
                                        </p:tav>
                                      </p:tavLst>
                                    </p:anim>
                                    <p:anim calcmode="lin" valueType="num">
                                      <p:cBhvr>
                                        <p:cTn id="126" dur="1000"/>
                                        <p:tgtEl>
                                          <p:spTgt spid="50"/>
                                        </p:tgtEl>
                                        <p:attrNameLst>
                                          <p:attrName>ppt_h</p:attrName>
                                        </p:attrNameLst>
                                      </p:cBhvr>
                                      <p:tavLst>
                                        <p:tav tm="0">
                                          <p:val>
                                            <p:strVal val="ppt_h"/>
                                          </p:val>
                                        </p:tav>
                                        <p:tav tm="100000">
                                          <p:val>
                                            <p:fltVal val="0"/>
                                          </p:val>
                                        </p:tav>
                                      </p:tavLst>
                                    </p:anim>
                                    <p:anim calcmode="lin" valueType="num">
                                      <p:cBhvr>
                                        <p:cTn id="127" dur="1000"/>
                                        <p:tgtEl>
                                          <p:spTgt spid="50"/>
                                        </p:tgtEl>
                                        <p:attrNameLst>
                                          <p:attrName>style.rotation</p:attrName>
                                        </p:attrNameLst>
                                      </p:cBhvr>
                                      <p:tavLst>
                                        <p:tav tm="0">
                                          <p:val>
                                            <p:fltVal val="0"/>
                                          </p:val>
                                        </p:tav>
                                        <p:tav tm="100000">
                                          <p:val>
                                            <p:fltVal val="90"/>
                                          </p:val>
                                        </p:tav>
                                      </p:tavLst>
                                    </p:anim>
                                    <p:animEffect transition="out" filter="fade">
                                      <p:cBhvr>
                                        <p:cTn id="128" dur="1000"/>
                                        <p:tgtEl>
                                          <p:spTgt spid="50"/>
                                        </p:tgtEl>
                                      </p:cBhvr>
                                    </p:animEffect>
                                    <p:set>
                                      <p:cBhvr>
                                        <p:cTn id="129" dur="1" fill="hold">
                                          <p:stCondLst>
                                            <p:cond delay="999"/>
                                          </p:stCondLst>
                                        </p:cTn>
                                        <p:tgtEl>
                                          <p:spTgt spid="50"/>
                                        </p:tgtEl>
                                        <p:attrNameLst>
                                          <p:attrName>style.visibility</p:attrName>
                                        </p:attrNameLst>
                                      </p:cBhvr>
                                      <p:to>
                                        <p:strVal val="hidden"/>
                                      </p:to>
                                    </p:set>
                                  </p:childTnLst>
                                </p:cTn>
                              </p:par>
                            </p:childTnLst>
                          </p:cTn>
                        </p:par>
                      </p:childTnLst>
                    </p:cTn>
                  </p:par>
                  <p:par>
                    <p:cTn id="130" fill="hold" nodeType="clickPar">
                      <p:stCondLst>
                        <p:cond delay="indefinite"/>
                      </p:stCondLst>
                      <p:childTnLst>
                        <p:par>
                          <p:cTn id="131" fill="hold" nodeType="withGroup">
                            <p:stCondLst>
                              <p:cond delay="0"/>
                            </p:stCondLst>
                            <p:childTnLst>
                              <p:par>
                                <p:cTn id="132" presetID="1" presetClass="entr" presetSubtype="0" fill="hold" grpId="0" nodeType="clickEffect">
                                  <p:stCondLst>
                                    <p:cond delay="0"/>
                                  </p:stCondLst>
                                  <p:childTnLst>
                                    <p:set>
                                      <p:cBhvr>
                                        <p:cTn id="133" dur="1" fill="hold">
                                          <p:stCondLst>
                                            <p:cond delay="0"/>
                                          </p:stCondLst>
                                        </p:cTn>
                                        <p:tgtEl>
                                          <p:spTgt spid="54"/>
                                        </p:tgtEl>
                                        <p:attrNameLst>
                                          <p:attrName>style.visibility</p:attrName>
                                        </p:attrNameLst>
                                      </p:cBhvr>
                                      <p:to>
                                        <p:strVal val="visible"/>
                                      </p:to>
                                    </p:se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42" presetClass="entr" presetSubtype="0" fill="hold" nodeType="clickEffect">
                                  <p:stCondLst>
                                    <p:cond delay="0"/>
                                  </p:stCondLst>
                                  <p:childTnLst>
                                    <p:set>
                                      <p:cBhvr>
                                        <p:cTn id="137" dur="1" fill="hold">
                                          <p:stCondLst>
                                            <p:cond delay="0"/>
                                          </p:stCondLst>
                                        </p:cTn>
                                        <p:tgtEl>
                                          <p:spTgt spid="56"/>
                                        </p:tgtEl>
                                        <p:attrNameLst>
                                          <p:attrName>style.visibility</p:attrName>
                                        </p:attrNameLst>
                                      </p:cBhvr>
                                      <p:to>
                                        <p:strVal val="visible"/>
                                      </p:to>
                                    </p:set>
                                    <p:animEffect transition="in" filter="fade">
                                      <p:cBhvr>
                                        <p:cTn id="138" dur="1000"/>
                                        <p:tgtEl>
                                          <p:spTgt spid="56"/>
                                        </p:tgtEl>
                                      </p:cBhvr>
                                    </p:animEffect>
                                    <p:anim calcmode="lin" valueType="num">
                                      <p:cBhvr>
                                        <p:cTn id="139" dur="1000" fill="hold"/>
                                        <p:tgtEl>
                                          <p:spTgt spid="56"/>
                                        </p:tgtEl>
                                        <p:attrNameLst>
                                          <p:attrName>ppt_x</p:attrName>
                                        </p:attrNameLst>
                                      </p:cBhvr>
                                      <p:tavLst>
                                        <p:tav tm="0">
                                          <p:val>
                                            <p:strVal val="#ppt_x"/>
                                          </p:val>
                                        </p:tav>
                                        <p:tav tm="100000">
                                          <p:val>
                                            <p:strVal val="#ppt_x"/>
                                          </p:val>
                                        </p:tav>
                                      </p:tavLst>
                                    </p:anim>
                                    <p:anim calcmode="lin" valueType="num">
                                      <p:cBhvr>
                                        <p:cTn id="140" dur="1000" fill="hold"/>
                                        <p:tgtEl>
                                          <p:spTgt spid="56"/>
                                        </p:tgtEl>
                                        <p:attrNameLst>
                                          <p:attrName>ppt_y</p:attrName>
                                        </p:attrNameLst>
                                      </p:cBhvr>
                                      <p:tavLst>
                                        <p:tav tm="0">
                                          <p:val>
                                            <p:strVal val="#ppt_y+.1"/>
                                          </p:val>
                                        </p:tav>
                                        <p:tav tm="100000">
                                          <p:val>
                                            <p:strVal val="#ppt_y"/>
                                          </p:val>
                                        </p:tav>
                                      </p:tavLst>
                                    </p:anim>
                                  </p:childTnLst>
                                </p:cTn>
                              </p:par>
                            </p:childTnLst>
                          </p:cTn>
                        </p:par>
                      </p:childTnLst>
                    </p:cTn>
                  </p:par>
                  <p:par>
                    <p:cTn id="141" fill="hold" nodeType="clickPar">
                      <p:stCondLst>
                        <p:cond delay="indefinite"/>
                      </p:stCondLst>
                      <p:childTnLst>
                        <p:par>
                          <p:cTn id="142" fill="hold" nodeType="withGroup">
                            <p:stCondLst>
                              <p:cond delay="0"/>
                            </p:stCondLst>
                            <p:childTnLst>
                              <p:par>
                                <p:cTn id="143" presetID="22" presetClass="entr" presetSubtype="4" fill="hold" nodeType="clickEffect">
                                  <p:stCondLst>
                                    <p:cond delay="0"/>
                                  </p:stCondLst>
                                  <p:childTnLst>
                                    <p:set>
                                      <p:cBhvr>
                                        <p:cTn id="144" dur="1" fill="hold">
                                          <p:stCondLst>
                                            <p:cond delay="0"/>
                                          </p:stCondLst>
                                        </p:cTn>
                                        <p:tgtEl>
                                          <p:spTgt spid="57"/>
                                        </p:tgtEl>
                                        <p:attrNameLst>
                                          <p:attrName>style.visibility</p:attrName>
                                        </p:attrNameLst>
                                      </p:cBhvr>
                                      <p:to>
                                        <p:strVal val="visible"/>
                                      </p:to>
                                    </p:set>
                                    <p:animEffect transition="in" filter="wipe(down)">
                                      <p:cBhvr>
                                        <p:cTn id="145" dur="500"/>
                                        <p:tgtEl>
                                          <p:spTgt spid="57"/>
                                        </p:tgtEl>
                                      </p:cBhvr>
                                    </p:animEffect>
                                  </p:childTnLst>
                                </p:cTn>
                              </p:par>
                            </p:childTnLst>
                          </p:cTn>
                        </p:par>
                      </p:childTnLst>
                    </p:cTn>
                  </p:par>
                  <p:par>
                    <p:cTn id="146" fill="hold" nodeType="clickPar">
                      <p:stCondLst>
                        <p:cond delay="indefinite"/>
                      </p:stCondLst>
                      <p:childTnLst>
                        <p:par>
                          <p:cTn id="147" fill="hold" nodeType="withGroup">
                            <p:stCondLst>
                              <p:cond delay="0"/>
                            </p:stCondLst>
                            <p:childTnLst>
                              <p:par>
                                <p:cTn id="148" presetID="31" presetClass="exit" presetSubtype="0" fill="hold" nodeType="clickEffect">
                                  <p:stCondLst>
                                    <p:cond delay="0"/>
                                  </p:stCondLst>
                                  <p:childTnLst>
                                    <p:anim calcmode="lin" valueType="num">
                                      <p:cBhvr>
                                        <p:cTn id="149" dur="1000"/>
                                        <p:tgtEl>
                                          <p:spTgt spid="56"/>
                                        </p:tgtEl>
                                        <p:attrNameLst>
                                          <p:attrName>ppt_w</p:attrName>
                                        </p:attrNameLst>
                                      </p:cBhvr>
                                      <p:tavLst>
                                        <p:tav tm="0">
                                          <p:val>
                                            <p:strVal val="ppt_w"/>
                                          </p:val>
                                        </p:tav>
                                        <p:tav tm="100000">
                                          <p:val>
                                            <p:fltVal val="0"/>
                                          </p:val>
                                        </p:tav>
                                      </p:tavLst>
                                    </p:anim>
                                    <p:anim calcmode="lin" valueType="num">
                                      <p:cBhvr>
                                        <p:cTn id="150" dur="1000"/>
                                        <p:tgtEl>
                                          <p:spTgt spid="56"/>
                                        </p:tgtEl>
                                        <p:attrNameLst>
                                          <p:attrName>ppt_h</p:attrName>
                                        </p:attrNameLst>
                                      </p:cBhvr>
                                      <p:tavLst>
                                        <p:tav tm="0">
                                          <p:val>
                                            <p:strVal val="ppt_h"/>
                                          </p:val>
                                        </p:tav>
                                        <p:tav tm="100000">
                                          <p:val>
                                            <p:fltVal val="0"/>
                                          </p:val>
                                        </p:tav>
                                      </p:tavLst>
                                    </p:anim>
                                    <p:anim calcmode="lin" valueType="num">
                                      <p:cBhvr>
                                        <p:cTn id="151" dur="1000"/>
                                        <p:tgtEl>
                                          <p:spTgt spid="56"/>
                                        </p:tgtEl>
                                        <p:attrNameLst>
                                          <p:attrName>style.rotation</p:attrName>
                                        </p:attrNameLst>
                                      </p:cBhvr>
                                      <p:tavLst>
                                        <p:tav tm="0">
                                          <p:val>
                                            <p:fltVal val="0"/>
                                          </p:val>
                                        </p:tav>
                                        <p:tav tm="100000">
                                          <p:val>
                                            <p:fltVal val="90"/>
                                          </p:val>
                                        </p:tav>
                                      </p:tavLst>
                                    </p:anim>
                                    <p:animEffect transition="out" filter="fade">
                                      <p:cBhvr>
                                        <p:cTn id="152" dur="1000"/>
                                        <p:tgtEl>
                                          <p:spTgt spid="56"/>
                                        </p:tgtEl>
                                      </p:cBhvr>
                                    </p:animEffect>
                                    <p:set>
                                      <p:cBhvr>
                                        <p:cTn id="153" dur="1" fill="hold">
                                          <p:stCondLst>
                                            <p:cond delay="999"/>
                                          </p:stCondLst>
                                        </p:cTn>
                                        <p:tgtEl>
                                          <p:spTgt spid="56"/>
                                        </p:tgtEl>
                                        <p:attrNameLst>
                                          <p:attrName>style.visibility</p:attrName>
                                        </p:attrNameLst>
                                      </p:cBhvr>
                                      <p:to>
                                        <p:strVal val="hidden"/>
                                      </p:to>
                                    </p:set>
                                  </p:childTnLst>
                                </p:cTn>
                              </p:par>
                            </p:childTnLst>
                          </p:cTn>
                        </p:par>
                      </p:childTnLst>
                    </p:cTn>
                  </p:par>
                  <p:par>
                    <p:cTn id="154" fill="hold" nodeType="clickPar">
                      <p:stCondLst>
                        <p:cond delay="indefinite"/>
                      </p:stCondLst>
                      <p:childTnLst>
                        <p:par>
                          <p:cTn id="155" fill="hold" nodeType="withGroup">
                            <p:stCondLst>
                              <p:cond delay="0"/>
                            </p:stCondLst>
                            <p:childTnLst>
                              <p:par>
                                <p:cTn id="156" presetID="1" presetClass="entr" presetSubtype="0" fill="hold" grpId="0" nodeType="clickEffect">
                                  <p:stCondLst>
                                    <p:cond delay="0"/>
                                  </p:stCondLst>
                                  <p:childTnLst>
                                    <p:set>
                                      <p:cBhvr>
                                        <p:cTn id="157" dur="1" fill="hold">
                                          <p:stCondLst>
                                            <p:cond delay="0"/>
                                          </p:stCondLst>
                                        </p:cTn>
                                        <p:tgtEl>
                                          <p:spTgt spid="61"/>
                                        </p:tgtEl>
                                        <p:attrNameLst>
                                          <p:attrName>style.visibility</p:attrName>
                                        </p:attrNameLst>
                                      </p:cBhvr>
                                      <p:to>
                                        <p:strVal val="visible"/>
                                      </p:to>
                                    </p:set>
                                  </p:childTnLst>
                                </p:cTn>
                              </p:par>
                            </p:childTnLst>
                          </p:cTn>
                        </p:par>
                      </p:childTnLst>
                    </p:cTn>
                  </p:par>
                  <p:par>
                    <p:cTn id="158" fill="hold" nodeType="clickPar">
                      <p:stCondLst>
                        <p:cond delay="indefinite"/>
                      </p:stCondLst>
                      <p:childTnLst>
                        <p:par>
                          <p:cTn id="159" fill="hold" nodeType="withGroup">
                            <p:stCondLst>
                              <p:cond delay="0"/>
                            </p:stCondLst>
                            <p:childTnLst>
                              <p:par>
                                <p:cTn id="160" presetID="42" presetClass="entr" presetSubtype="0" fill="hold" nodeType="clickEffect">
                                  <p:stCondLst>
                                    <p:cond delay="0"/>
                                  </p:stCondLst>
                                  <p:childTnLst>
                                    <p:set>
                                      <p:cBhvr>
                                        <p:cTn id="161" dur="1" fill="hold">
                                          <p:stCondLst>
                                            <p:cond delay="0"/>
                                          </p:stCondLst>
                                        </p:cTn>
                                        <p:tgtEl>
                                          <p:spTgt spid="62"/>
                                        </p:tgtEl>
                                        <p:attrNameLst>
                                          <p:attrName>style.visibility</p:attrName>
                                        </p:attrNameLst>
                                      </p:cBhvr>
                                      <p:to>
                                        <p:strVal val="visible"/>
                                      </p:to>
                                    </p:set>
                                    <p:animEffect transition="in" filter="fade">
                                      <p:cBhvr>
                                        <p:cTn id="162" dur="1000"/>
                                        <p:tgtEl>
                                          <p:spTgt spid="62"/>
                                        </p:tgtEl>
                                      </p:cBhvr>
                                    </p:animEffect>
                                    <p:anim calcmode="lin" valueType="num">
                                      <p:cBhvr>
                                        <p:cTn id="163" dur="1000" fill="hold"/>
                                        <p:tgtEl>
                                          <p:spTgt spid="62"/>
                                        </p:tgtEl>
                                        <p:attrNameLst>
                                          <p:attrName>ppt_x</p:attrName>
                                        </p:attrNameLst>
                                      </p:cBhvr>
                                      <p:tavLst>
                                        <p:tav tm="0">
                                          <p:val>
                                            <p:strVal val="#ppt_x"/>
                                          </p:val>
                                        </p:tav>
                                        <p:tav tm="100000">
                                          <p:val>
                                            <p:strVal val="#ppt_x"/>
                                          </p:val>
                                        </p:tav>
                                      </p:tavLst>
                                    </p:anim>
                                    <p:anim calcmode="lin" valueType="num">
                                      <p:cBhvr>
                                        <p:cTn id="164" dur="1000" fill="hold"/>
                                        <p:tgtEl>
                                          <p:spTgt spid="62"/>
                                        </p:tgtEl>
                                        <p:attrNameLst>
                                          <p:attrName>ppt_y</p:attrName>
                                        </p:attrNameLst>
                                      </p:cBhvr>
                                      <p:tavLst>
                                        <p:tav tm="0">
                                          <p:val>
                                            <p:strVal val="#ppt_y+.1"/>
                                          </p:val>
                                        </p:tav>
                                        <p:tav tm="100000">
                                          <p:val>
                                            <p:strVal val="#ppt_y"/>
                                          </p:val>
                                        </p:tav>
                                      </p:tavLst>
                                    </p:anim>
                                  </p:childTnLst>
                                </p:cTn>
                              </p:par>
                            </p:childTnLst>
                          </p:cTn>
                        </p:par>
                      </p:childTnLst>
                    </p:cTn>
                  </p:par>
                  <p:par>
                    <p:cTn id="165" fill="hold" nodeType="clickPar">
                      <p:stCondLst>
                        <p:cond delay="indefinite"/>
                      </p:stCondLst>
                      <p:childTnLst>
                        <p:par>
                          <p:cTn id="166" fill="hold" nodeType="withGroup">
                            <p:stCondLst>
                              <p:cond delay="0"/>
                            </p:stCondLst>
                            <p:childTnLst>
                              <p:par>
                                <p:cTn id="167" presetID="22" presetClass="entr" presetSubtype="4" fill="hold" nodeType="clickEffect">
                                  <p:stCondLst>
                                    <p:cond delay="0"/>
                                  </p:stCondLst>
                                  <p:childTnLst>
                                    <p:set>
                                      <p:cBhvr>
                                        <p:cTn id="168" dur="1" fill="hold">
                                          <p:stCondLst>
                                            <p:cond delay="0"/>
                                          </p:stCondLst>
                                        </p:cTn>
                                        <p:tgtEl>
                                          <p:spTgt spid="63"/>
                                        </p:tgtEl>
                                        <p:attrNameLst>
                                          <p:attrName>style.visibility</p:attrName>
                                        </p:attrNameLst>
                                      </p:cBhvr>
                                      <p:to>
                                        <p:strVal val="visible"/>
                                      </p:to>
                                    </p:set>
                                    <p:animEffect transition="in" filter="wipe(down)">
                                      <p:cBhvr>
                                        <p:cTn id="169" dur="500"/>
                                        <p:tgtEl>
                                          <p:spTgt spid="63"/>
                                        </p:tgtEl>
                                      </p:cBhvr>
                                    </p:animEffect>
                                  </p:childTnLst>
                                </p:cTn>
                              </p:par>
                            </p:childTnLst>
                          </p:cTn>
                        </p:par>
                      </p:childTnLst>
                    </p:cTn>
                  </p:par>
                  <p:par>
                    <p:cTn id="170" fill="hold" nodeType="clickPar">
                      <p:stCondLst>
                        <p:cond delay="indefinite"/>
                      </p:stCondLst>
                      <p:childTnLst>
                        <p:par>
                          <p:cTn id="171" fill="hold" nodeType="withGroup">
                            <p:stCondLst>
                              <p:cond delay="0"/>
                            </p:stCondLst>
                            <p:childTnLst>
                              <p:par>
                                <p:cTn id="172" presetID="31" presetClass="exit" presetSubtype="0" fill="hold" nodeType="clickEffect">
                                  <p:stCondLst>
                                    <p:cond delay="0"/>
                                  </p:stCondLst>
                                  <p:childTnLst>
                                    <p:anim calcmode="lin" valueType="num">
                                      <p:cBhvr>
                                        <p:cTn id="173" dur="1000"/>
                                        <p:tgtEl>
                                          <p:spTgt spid="62"/>
                                        </p:tgtEl>
                                        <p:attrNameLst>
                                          <p:attrName>ppt_w</p:attrName>
                                        </p:attrNameLst>
                                      </p:cBhvr>
                                      <p:tavLst>
                                        <p:tav tm="0">
                                          <p:val>
                                            <p:strVal val="ppt_w"/>
                                          </p:val>
                                        </p:tav>
                                        <p:tav tm="100000">
                                          <p:val>
                                            <p:fltVal val="0"/>
                                          </p:val>
                                        </p:tav>
                                      </p:tavLst>
                                    </p:anim>
                                    <p:anim calcmode="lin" valueType="num">
                                      <p:cBhvr>
                                        <p:cTn id="174" dur="1000"/>
                                        <p:tgtEl>
                                          <p:spTgt spid="62"/>
                                        </p:tgtEl>
                                        <p:attrNameLst>
                                          <p:attrName>ppt_h</p:attrName>
                                        </p:attrNameLst>
                                      </p:cBhvr>
                                      <p:tavLst>
                                        <p:tav tm="0">
                                          <p:val>
                                            <p:strVal val="ppt_h"/>
                                          </p:val>
                                        </p:tav>
                                        <p:tav tm="100000">
                                          <p:val>
                                            <p:fltVal val="0"/>
                                          </p:val>
                                        </p:tav>
                                      </p:tavLst>
                                    </p:anim>
                                    <p:anim calcmode="lin" valueType="num">
                                      <p:cBhvr>
                                        <p:cTn id="175" dur="1000"/>
                                        <p:tgtEl>
                                          <p:spTgt spid="62"/>
                                        </p:tgtEl>
                                        <p:attrNameLst>
                                          <p:attrName>style.rotation</p:attrName>
                                        </p:attrNameLst>
                                      </p:cBhvr>
                                      <p:tavLst>
                                        <p:tav tm="0">
                                          <p:val>
                                            <p:fltVal val="0"/>
                                          </p:val>
                                        </p:tav>
                                        <p:tav tm="100000">
                                          <p:val>
                                            <p:fltVal val="90"/>
                                          </p:val>
                                        </p:tav>
                                      </p:tavLst>
                                    </p:anim>
                                    <p:animEffect transition="out" filter="fade">
                                      <p:cBhvr>
                                        <p:cTn id="176" dur="1000"/>
                                        <p:tgtEl>
                                          <p:spTgt spid="62"/>
                                        </p:tgtEl>
                                      </p:cBhvr>
                                    </p:animEffect>
                                    <p:set>
                                      <p:cBhvr>
                                        <p:cTn id="177" dur="1" fill="hold">
                                          <p:stCondLst>
                                            <p:cond delay="999"/>
                                          </p:stCondLst>
                                        </p:cTn>
                                        <p:tgtEl>
                                          <p:spTgt spid="62"/>
                                        </p:tgtEl>
                                        <p:attrNameLst>
                                          <p:attrName>style.visibility</p:attrName>
                                        </p:attrNameLst>
                                      </p:cBhvr>
                                      <p:to>
                                        <p:strVal val="hidden"/>
                                      </p:to>
                                    </p:set>
                                  </p:childTnLst>
                                </p:cTn>
                              </p:par>
                            </p:childTnLst>
                          </p:cTn>
                        </p:par>
                      </p:childTnLst>
                    </p:cTn>
                  </p:par>
                  <p:par>
                    <p:cTn id="178" fill="hold" nodeType="clickPar">
                      <p:stCondLst>
                        <p:cond delay="indefinite"/>
                      </p:stCondLst>
                      <p:childTnLst>
                        <p:par>
                          <p:cTn id="179" fill="hold" nodeType="withGroup">
                            <p:stCondLst>
                              <p:cond delay="0"/>
                            </p:stCondLst>
                            <p:childTnLst>
                              <p:par>
                                <p:cTn id="180" presetID="1" presetClass="entr" presetSubtype="0" fill="hold" grpId="0" nodeType="clickEffect">
                                  <p:stCondLst>
                                    <p:cond delay="0"/>
                                  </p:stCondLst>
                                  <p:childTnLst>
                                    <p:set>
                                      <p:cBhvr>
                                        <p:cTn id="181" dur="1" fill="hold">
                                          <p:stCondLst>
                                            <p:cond delay="0"/>
                                          </p:stCondLst>
                                        </p:cTn>
                                        <p:tgtEl>
                                          <p:spTgt spid="65"/>
                                        </p:tgtEl>
                                        <p:attrNameLst>
                                          <p:attrName>style.visibility</p:attrName>
                                        </p:attrNameLst>
                                      </p:cBhvr>
                                      <p:to>
                                        <p:strVal val="visible"/>
                                      </p:to>
                                    </p:set>
                                  </p:childTnLst>
                                </p:cTn>
                              </p:par>
                            </p:childTnLst>
                          </p:cTn>
                        </p:par>
                      </p:childTnLst>
                    </p:cTn>
                  </p:par>
                  <p:par>
                    <p:cTn id="182" fill="hold" nodeType="clickPar">
                      <p:stCondLst>
                        <p:cond delay="indefinite"/>
                      </p:stCondLst>
                      <p:childTnLst>
                        <p:par>
                          <p:cTn id="183" fill="hold" nodeType="withGroup">
                            <p:stCondLst>
                              <p:cond delay="0"/>
                            </p:stCondLst>
                            <p:childTnLst>
                              <p:par>
                                <p:cTn id="184" presetID="42" presetClass="entr" presetSubtype="0" fill="hold" nodeType="clickEffect">
                                  <p:stCondLst>
                                    <p:cond delay="0"/>
                                  </p:stCondLst>
                                  <p:childTnLst>
                                    <p:set>
                                      <p:cBhvr>
                                        <p:cTn id="185" dur="1" fill="hold">
                                          <p:stCondLst>
                                            <p:cond delay="0"/>
                                          </p:stCondLst>
                                        </p:cTn>
                                        <p:tgtEl>
                                          <p:spTgt spid="66"/>
                                        </p:tgtEl>
                                        <p:attrNameLst>
                                          <p:attrName>style.visibility</p:attrName>
                                        </p:attrNameLst>
                                      </p:cBhvr>
                                      <p:to>
                                        <p:strVal val="visible"/>
                                      </p:to>
                                    </p:set>
                                    <p:animEffect transition="in" filter="fade">
                                      <p:cBhvr>
                                        <p:cTn id="186" dur="1000"/>
                                        <p:tgtEl>
                                          <p:spTgt spid="66"/>
                                        </p:tgtEl>
                                      </p:cBhvr>
                                    </p:animEffect>
                                    <p:anim calcmode="lin" valueType="num">
                                      <p:cBhvr>
                                        <p:cTn id="187" dur="1000" fill="hold"/>
                                        <p:tgtEl>
                                          <p:spTgt spid="66"/>
                                        </p:tgtEl>
                                        <p:attrNameLst>
                                          <p:attrName>ppt_x</p:attrName>
                                        </p:attrNameLst>
                                      </p:cBhvr>
                                      <p:tavLst>
                                        <p:tav tm="0">
                                          <p:val>
                                            <p:strVal val="#ppt_x"/>
                                          </p:val>
                                        </p:tav>
                                        <p:tav tm="100000">
                                          <p:val>
                                            <p:strVal val="#ppt_x"/>
                                          </p:val>
                                        </p:tav>
                                      </p:tavLst>
                                    </p:anim>
                                    <p:anim calcmode="lin" valueType="num">
                                      <p:cBhvr>
                                        <p:cTn id="188" dur="1000" fill="hold"/>
                                        <p:tgtEl>
                                          <p:spTgt spid="66"/>
                                        </p:tgtEl>
                                        <p:attrNameLst>
                                          <p:attrName>ppt_y</p:attrName>
                                        </p:attrNameLst>
                                      </p:cBhvr>
                                      <p:tavLst>
                                        <p:tav tm="0">
                                          <p:val>
                                            <p:strVal val="#ppt_y+.1"/>
                                          </p:val>
                                        </p:tav>
                                        <p:tav tm="100000">
                                          <p:val>
                                            <p:strVal val="#ppt_y"/>
                                          </p:val>
                                        </p:tav>
                                      </p:tavLst>
                                    </p:anim>
                                  </p:childTnLst>
                                </p:cTn>
                              </p:par>
                            </p:childTnLst>
                          </p:cTn>
                        </p:par>
                      </p:childTnLst>
                    </p:cTn>
                  </p:par>
                  <p:par>
                    <p:cTn id="189" fill="hold" nodeType="clickPar">
                      <p:stCondLst>
                        <p:cond delay="indefinite"/>
                      </p:stCondLst>
                      <p:childTnLst>
                        <p:par>
                          <p:cTn id="190" fill="hold" nodeType="withGroup">
                            <p:stCondLst>
                              <p:cond delay="0"/>
                            </p:stCondLst>
                            <p:childTnLst>
                              <p:par>
                                <p:cTn id="191" presetID="22" presetClass="entr" presetSubtype="4" fill="hold" nodeType="clickEffect">
                                  <p:stCondLst>
                                    <p:cond delay="0"/>
                                  </p:stCondLst>
                                  <p:childTnLst>
                                    <p:set>
                                      <p:cBhvr>
                                        <p:cTn id="192" dur="1" fill="hold">
                                          <p:stCondLst>
                                            <p:cond delay="0"/>
                                          </p:stCondLst>
                                        </p:cTn>
                                        <p:tgtEl>
                                          <p:spTgt spid="67"/>
                                        </p:tgtEl>
                                        <p:attrNameLst>
                                          <p:attrName>style.visibility</p:attrName>
                                        </p:attrNameLst>
                                      </p:cBhvr>
                                      <p:to>
                                        <p:strVal val="visible"/>
                                      </p:to>
                                    </p:set>
                                    <p:animEffect transition="in" filter="wipe(down)">
                                      <p:cBhvr>
                                        <p:cTn id="193" dur="500"/>
                                        <p:tgtEl>
                                          <p:spTgt spid="67"/>
                                        </p:tgtEl>
                                      </p:cBhvr>
                                    </p:animEffect>
                                  </p:childTnLst>
                                </p:cTn>
                              </p:par>
                            </p:childTnLst>
                          </p:cTn>
                        </p:par>
                      </p:childTnLst>
                    </p:cTn>
                  </p:par>
                  <p:par>
                    <p:cTn id="194" fill="hold" nodeType="clickPar">
                      <p:stCondLst>
                        <p:cond delay="indefinite"/>
                      </p:stCondLst>
                      <p:childTnLst>
                        <p:par>
                          <p:cTn id="195" fill="hold" nodeType="withGroup">
                            <p:stCondLst>
                              <p:cond delay="0"/>
                            </p:stCondLst>
                            <p:childTnLst>
                              <p:par>
                                <p:cTn id="196" presetID="31" presetClass="exit" presetSubtype="0" fill="hold" nodeType="clickEffect">
                                  <p:stCondLst>
                                    <p:cond delay="0"/>
                                  </p:stCondLst>
                                  <p:childTnLst>
                                    <p:anim calcmode="lin" valueType="num">
                                      <p:cBhvr>
                                        <p:cTn id="197" dur="1000"/>
                                        <p:tgtEl>
                                          <p:spTgt spid="66"/>
                                        </p:tgtEl>
                                        <p:attrNameLst>
                                          <p:attrName>ppt_w</p:attrName>
                                        </p:attrNameLst>
                                      </p:cBhvr>
                                      <p:tavLst>
                                        <p:tav tm="0">
                                          <p:val>
                                            <p:strVal val="ppt_w"/>
                                          </p:val>
                                        </p:tav>
                                        <p:tav tm="100000">
                                          <p:val>
                                            <p:fltVal val="0"/>
                                          </p:val>
                                        </p:tav>
                                      </p:tavLst>
                                    </p:anim>
                                    <p:anim calcmode="lin" valueType="num">
                                      <p:cBhvr>
                                        <p:cTn id="198" dur="1000"/>
                                        <p:tgtEl>
                                          <p:spTgt spid="66"/>
                                        </p:tgtEl>
                                        <p:attrNameLst>
                                          <p:attrName>ppt_h</p:attrName>
                                        </p:attrNameLst>
                                      </p:cBhvr>
                                      <p:tavLst>
                                        <p:tav tm="0">
                                          <p:val>
                                            <p:strVal val="ppt_h"/>
                                          </p:val>
                                        </p:tav>
                                        <p:tav tm="100000">
                                          <p:val>
                                            <p:fltVal val="0"/>
                                          </p:val>
                                        </p:tav>
                                      </p:tavLst>
                                    </p:anim>
                                    <p:anim calcmode="lin" valueType="num">
                                      <p:cBhvr>
                                        <p:cTn id="199" dur="1000"/>
                                        <p:tgtEl>
                                          <p:spTgt spid="66"/>
                                        </p:tgtEl>
                                        <p:attrNameLst>
                                          <p:attrName>style.rotation</p:attrName>
                                        </p:attrNameLst>
                                      </p:cBhvr>
                                      <p:tavLst>
                                        <p:tav tm="0">
                                          <p:val>
                                            <p:fltVal val="0"/>
                                          </p:val>
                                        </p:tav>
                                        <p:tav tm="100000">
                                          <p:val>
                                            <p:fltVal val="90"/>
                                          </p:val>
                                        </p:tav>
                                      </p:tavLst>
                                    </p:anim>
                                    <p:animEffect transition="out" filter="fade">
                                      <p:cBhvr>
                                        <p:cTn id="200" dur="1000"/>
                                        <p:tgtEl>
                                          <p:spTgt spid="66"/>
                                        </p:tgtEl>
                                      </p:cBhvr>
                                    </p:animEffect>
                                    <p:set>
                                      <p:cBhvr>
                                        <p:cTn id="201" dur="1" fill="hold">
                                          <p:stCondLst>
                                            <p:cond delay="999"/>
                                          </p:stCondLst>
                                        </p:cTn>
                                        <p:tgtEl>
                                          <p:spTgt spid="66"/>
                                        </p:tgtEl>
                                        <p:attrNameLst>
                                          <p:attrName>style.visibility</p:attrName>
                                        </p:attrNameLst>
                                      </p:cBhvr>
                                      <p:to>
                                        <p:strVal val="hidden"/>
                                      </p:to>
                                    </p:set>
                                  </p:childTnLst>
                                </p:cTn>
                              </p:par>
                            </p:childTnLst>
                          </p:cTn>
                        </p:par>
                      </p:childTnLst>
                    </p:cTn>
                  </p:par>
                  <p:par>
                    <p:cTn id="202" fill="hold" nodeType="clickPar">
                      <p:stCondLst>
                        <p:cond delay="indefinite"/>
                      </p:stCondLst>
                      <p:childTnLst>
                        <p:par>
                          <p:cTn id="203" fill="hold" nodeType="withGroup">
                            <p:stCondLst>
                              <p:cond delay="0"/>
                            </p:stCondLst>
                            <p:childTnLst>
                              <p:par>
                                <p:cTn id="204" presetID="1" presetClass="entr" presetSubtype="0" fill="hold" grpId="0" nodeType="clickEffect">
                                  <p:stCondLst>
                                    <p:cond delay="0"/>
                                  </p:stCondLst>
                                  <p:childTnLst>
                                    <p:set>
                                      <p:cBhvr>
                                        <p:cTn id="205" dur="1" fill="hold">
                                          <p:stCondLst>
                                            <p:cond delay="0"/>
                                          </p:stCondLst>
                                        </p:cTn>
                                        <p:tgtEl>
                                          <p:spTgt spid="73"/>
                                        </p:tgtEl>
                                        <p:attrNameLst>
                                          <p:attrName>style.visibility</p:attrName>
                                        </p:attrNameLst>
                                      </p:cBhvr>
                                      <p:to>
                                        <p:strVal val="visible"/>
                                      </p:to>
                                    </p:set>
                                  </p:childTnLst>
                                </p:cTn>
                              </p:par>
                            </p:childTnLst>
                          </p:cTn>
                        </p:par>
                      </p:childTnLst>
                    </p:cTn>
                  </p:par>
                  <p:par>
                    <p:cTn id="206" fill="hold" nodeType="clickPar">
                      <p:stCondLst>
                        <p:cond delay="indefinite"/>
                      </p:stCondLst>
                      <p:childTnLst>
                        <p:par>
                          <p:cTn id="207" fill="hold" nodeType="withGroup">
                            <p:stCondLst>
                              <p:cond delay="0"/>
                            </p:stCondLst>
                            <p:childTnLst>
                              <p:par>
                                <p:cTn id="208" presetID="1" presetClass="entr" presetSubtype="0" fill="hold" grpId="0" nodeType="clickEffect">
                                  <p:stCondLst>
                                    <p:cond delay="0"/>
                                  </p:stCondLst>
                                  <p:childTnLst>
                                    <p:set>
                                      <p:cBhvr>
                                        <p:cTn id="209" dur="1" fill="hold">
                                          <p:stCondLst>
                                            <p:cond delay="0"/>
                                          </p:stCondLst>
                                        </p:cTn>
                                        <p:tgtEl>
                                          <p:spTgt spid="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4" grpId="1"/>
      <p:bldP spid="76" grpId="0"/>
      <p:bldP spid="76" grpId="1"/>
      <p:bldP spid="77" grpId="0"/>
      <p:bldP spid="77" grpId="1"/>
      <p:bldP spid="78" grpId="0"/>
      <p:bldP spid="78" grpId="1"/>
      <p:bldP spid="79" grpId="0"/>
      <p:bldP spid="80" grpId="0"/>
      <p:bldP spid="95" grpId="0"/>
      <p:bldP spid="96" grpId="0"/>
      <p:bldP spid="97" grpId="0"/>
      <p:bldP spid="98" grpId="0"/>
      <p:bldP spid="99" grpId="0"/>
      <p:bldP spid="54" grpId="0"/>
      <p:bldP spid="61" grpId="0"/>
      <p:bldP spid="65" grpId="0"/>
      <p:bldP spid="73" grpId="0"/>
      <p:bldP spid="7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r>
              <a:rPr lang="en-GB" dirty="0" smtClean="0"/>
              <a:t>Use one of the slides of data to create your own pie chart</a:t>
            </a:r>
            <a:r>
              <a:rPr lang="en-GB" dirty="0" smtClean="0"/>
              <a:t>.*</a:t>
            </a:r>
            <a:endParaRPr lang="en-GB" dirty="0"/>
          </a:p>
          <a:p>
            <a:r>
              <a:rPr lang="en-GB" dirty="0" smtClean="0"/>
              <a:t>You could:</a:t>
            </a:r>
          </a:p>
          <a:p>
            <a:pPr lvl="1"/>
            <a:r>
              <a:rPr lang="en-GB" dirty="0" smtClean="0"/>
              <a:t>use a compass to draw a circle and then a protractor to work out the degrees</a:t>
            </a:r>
          </a:p>
          <a:p>
            <a:pPr lvl="1"/>
            <a:r>
              <a:rPr lang="en-GB" dirty="0" smtClean="0"/>
              <a:t>Use one of the circles in the folder and use a protractor to work out the degrees</a:t>
            </a:r>
          </a:p>
          <a:p>
            <a:pPr lvl="1"/>
            <a:r>
              <a:rPr lang="en-GB" dirty="0" smtClean="0"/>
              <a:t>Follow the link on the next page to draw a pie chart on </a:t>
            </a:r>
            <a:r>
              <a:rPr lang="en-GB" dirty="0" smtClean="0"/>
              <a:t>line</a:t>
            </a:r>
          </a:p>
          <a:p>
            <a:pPr lvl="1"/>
            <a:endParaRPr lang="en-GB" dirty="0" smtClean="0"/>
          </a:p>
          <a:p>
            <a:pPr>
              <a:buNone/>
            </a:pPr>
            <a:r>
              <a:rPr lang="en-GB" dirty="0" smtClean="0"/>
              <a:t>* (Or you could collect some of your own data if you want an extra challenge.  If you do this,  it will be easier if the number of people that you ask is a factor of 360</a:t>
            </a:r>
            <a:r>
              <a:rPr lang="en-GB" dirty="0" smtClean="0">
                <a:sym typeface="Symbol"/>
              </a:rPr>
              <a:t>.)</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574</Words>
  <Application>Microsoft Office PowerPoint</Application>
  <PresentationFormat>On-screen Show (4:3)</PresentationFormat>
  <Paragraphs>138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Drawing Pie Charts</vt:lpstr>
      <vt:lpstr>Presenting and Measuring Data Important vocabulary to learn for the week!  Click to check you know the definition.</vt:lpstr>
      <vt:lpstr>How to draw pie charts – click on the picture! Don’t worry if you haven’t got a compass or protractor - there’s an online method too!</vt:lpstr>
      <vt:lpstr>My Results</vt:lpstr>
      <vt:lpstr>Slide 5</vt:lpstr>
      <vt:lpstr>Slide 6</vt:lpstr>
      <vt:lpstr>Slide 7</vt:lpstr>
      <vt:lpstr>Slide 8</vt:lpstr>
      <vt:lpstr>Slide 9</vt:lpstr>
      <vt:lpstr>Slide 10</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Drawing Pie Charts</dc:title>
  <dc:creator>Kevin Kendal</dc:creator>
  <cp:lastModifiedBy>Kevin Kendal</cp:lastModifiedBy>
  <cp:revision>9</cp:revision>
  <dcterms:created xsi:type="dcterms:W3CDTF">2020-03-27T14:57:38Z</dcterms:created>
  <dcterms:modified xsi:type="dcterms:W3CDTF">2020-04-05T13:02:50Z</dcterms:modified>
</cp:coreProperties>
</file>