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706F0-2E7F-498C-9E1A-B1BC111AD303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D30F6-4E85-47AC-ADB1-F7DA27CCBE0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C285-8077-47A6-959F-C235F14F186F}" type="datetimeFigureOut">
              <a:rPr lang="en-GB" smtClean="0"/>
              <a:pPr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1B7C2-4E2B-4D8D-A817-8D32FA0A3F0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pd1GDJjx4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12968" cy="1470025"/>
          </a:xfrm>
        </p:spPr>
        <p:txBody>
          <a:bodyPr>
            <a:normAutofit/>
          </a:bodyPr>
          <a:lstStyle/>
          <a:p>
            <a:r>
              <a:rPr lang="en-GB" u="sng" dirty="0" smtClean="0"/>
              <a:t>Presenting and Measuring Data</a:t>
            </a:r>
            <a:br>
              <a:rPr lang="en-GB" u="sng" dirty="0" smtClean="0"/>
            </a:br>
            <a:r>
              <a:rPr lang="en-GB" sz="1800" i="1" dirty="0" smtClean="0"/>
              <a:t>Important vocabulary to learn for the week!  Click to check you know the definition.</a:t>
            </a:r>
            <a:endParaRPr lang="en-GB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352928" cy="175260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Data  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Information that has been collected by counting or measuring. </a:t>
            </a:r>
            <a:endParaRPr lang="en-GB" sz="1600" dirty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Scale</a:t>
            </a:r>
            <a:r>
              <a:rPr lang="en-US" sz="16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Points on the axis with equal intervals.</a:t>
            </a:r>
            <a:endParaRPr lang="en-GB" sz="1600" dirty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Axis</a:t>
            </a:r>
            <a:r>
              <a:rPr lang="en-US" sz="16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A graph has </a:t>
            </a:r>
            <a:r>
              <a:rPr lang="en-GB" sz="1600" dirty="0">
                <a:solidFill>
                  <a:schemeClr val="tx1"/>
                </a:solidFill>
              </a:rPr>
              <a:t>two perpendicular </a:t>
            </a:r>
            <a:r>
              <a:rPr lang="en-GB" sz="1600" dirty="0" smtClean="0">
                <a:solidFill>
                  <a:schemeClr val="tx1"/>
                </a:solidFill>
              </a:rPr>
              <a:t>lines (lines at right angles). </a:t>
            </a:r>
            <a:r>
              <a:rPr lang="en-GB" sz="1600" dirty="0">
                <a:solidFill>
                  <a:schemeClr val="tx1"/>
                </a:solidFill>
              </a:rPr>
              <a:t>The horizontal </a:t>
            </a:r>
            <a:r>
              <a:rPr lang="en-GB" sz="1600" b="1" dirty="0">
                <a:solidFill>
                  <a:schemeClr val="tx1"/>
                </a:solidFill>
              </a:rPr>
              <a:t>axis</a:t>
            </a:r>
            <a:r>
              <a:rPr lang="en-GB" sz="1600" dirty="0">
                <a:solidFill>
                  <a:schemeClr val="tx1"/>
                </a:solidFill>
              </a:rPr>
              <a:t> is called the x-</a:t>
            </a:r>
            <a:r>
              <a:rPr lang="en-GB" sz="1600" b="1" dirty="0">
                <a:solidFill>
                  <a:schemeClr val="tx1"/>
                </a:solidFill>
              </a:rPr>
              <a:t>axis</a:t>
            </a:r>
            <a:r>
              <a:rPr lang="en-GB" sz="1600" dirty="0">
                <a:solidFill>
                  <a:schemeClr val="tx1"/>
                </a:solidFill>
              </a:rPr>
              <a:t>. The vertical </a:t>
            </a:r>
            <a:r>
              <a:rPr lang="en-GB" sz="1600" b="1" dirty="0">
                <a:solidFill>
                  <a:schemeClr val="tx1"/>
                </a:solidFill>
              </a:rPr>
              <a:t>axis</a:t>
            </a:r>
            <a:r>
              <a:rPr lang="en-GB" sz="1600" dirty="0">
                <a:solidFill>
                  <a:schemeClr val="tx1"/>
                </a:solidFill>
              </a:rPr>
              <a:t> is called the y-</a:t>
            </a:r>
            <a:r>
              <a:rPr lang="en-GB" sz="1600" b="1" dirty="0">
                <a:solidFill>
                  <a:schemeClr val="tx1"/>
                </a:solidFill>
              </a:rPr>
              <a:t>axis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Graph</a:t>
            </a:r>
            <a:r>
              <a:rPr lang="en-US" sz="16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 diagram showing data.</a:t>
            </a:r>
            <a:endParaRPr lang="en-GB" sz="1600" dirty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Frequency</a:t>
            </a:r>
            <a:r>
              <a:rPr lang="en-US" sz="16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The number of times an event occurs.</a:t>
            </a:r>
            <a:endParaRPr lang="en-GB" sz="1600" dirty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Line graph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 graph where straight lines join points together to show the data. 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Average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Loosely means an ordinary or typical value.  There are 3 types of average that we learn about: </a:t>
            </a:r>
            <a:r>
              <a:rPr lang="en-GB" sz="1600" u="sng" dirty="0" smtClean="0">
                <a:solidFill>
                  <a:schemeClr val="tx1"/>
                </a:solidFill>
              </a:rPr>
              <a:t>mean, median and mode</a:t>
            </a:r>
            <a:r>
              <a:rPr lang="en-GB" sz="1600" dirty="0" smtClean="0">
                <a:solidFill>
                  <a:schemeClr val="tx1"/>
                </a:solidFill>
              </a:rPr>
              <a:t>.  When just the word average is used, it refers to the mean.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Mean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The sum of a set of numbers, or quantities, divided by the number of terms in the set. Example: The arithmetic mean of 5, 6, 14, 15 and 45 is (5 + 6 + 14 + 15 + 45) ÷ 5 i.e. 17.</a:t>
            </a:r>
            <a:endParaRPr lang="en-GB" sz="1600" b="1" dirty="0" smtClean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Drawing line graphs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41277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on the screen shot to view a recap on yesterday’s lesson and some useful tips on drawing line graphs.</a:t>
            </a:r>
            <a:endParaRPr lang="en-GB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276872"/>
            <a:ext cx="5067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623731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Line Graphs, </a:t>
            </a:r>
            <a:r>
              <a:rPr lang="en-GB" dirty="0" smtClean="0"/>
              <a:t>The Learning Pod - </a:t>
            </a:r>
            <a:r>
              <a:rPr lang="en-GB" dirty="0" smtClean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www.youtube.com/watch?v=Opd1GDJjx4s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Complete and mark the sheet in the Lesson 2 folder to practise drawing line graphs.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1520" y="476672"/>
            <a:ext cx="86760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 IT!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TWIST IT! 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EXPLORE IT!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Presenting and Measuring Data Important vocabulary to learn for the week!  Click to check you know the definition.</vt:lpstr>
      <vt:lpstr>Drawing line graphs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and Measuring Data Important vocabulary to learn for the week!  Click to check you can remember the definition.</dc:title>
  <dc:creator>Kevin Kendal</dc:creator>
  <cp:lastModifiedBy>Kevin Kendal</cp:lastModifiedBy>
  <cp:revision>12</cp:revision>
  <dcterms:created xsi:type="dcterms:W3CDTF">2020-03-27T13:09:43Z</dcterms:created>
  <dcterms:modified xsi:type="dcterms:W3CDTF">2020-03-27T16:05:03Z</dcterms:modified>
</cp:coreProperties>
</file>