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51" r:id="rId2"/>
    <p:sldId id="353" r:id="rId3"/>
    <p:sldId id="352" r:id="rId4"/>
    <p:sldId id="363" r:id="rId5"/>
    <p:sldId id="286" r:id="rId6"/>
    <p:sldId id="285" r:id="rId7"/>
    <p:sldId id="338" r:id="rId8"/>
    <p:sldId id="364" r:id="rId9"/>
    <p:sldId id="354" r:id="rId10"/>
    <p:sldId id="355" r:id="rId11"/>
    <p:sldId id="356" r:id="rId12"/>
    <p:sldId id="365" r:id="rId13"/>
    <p:sldId id="357" r:id="rId14"/>
    <p:sldId id="358" r:id="rId15"/>
    <p:sldId id="359" r:id="rId16"/>
    <p:sldId id="366" r:id="rId17"/>
    <p:sldId id="360" r:id="rId18"/>
    <p:sldId id="361" r:id="rId19"/>
    <p:sldId id="362" r:id="rId20"/>
    <p:sldId id="367" r:id="rId21"/>
    <p:sldId id="368" r:id="rId22"/>
    <p:sldId id="369" r:id="rId23"/>
    <p:sldId id="3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77" autoAdjust="0"/>
    <p:restoredTop sz="94660"/>
  </p:normalViewPr>
  <p:slideViewPr>
    <p:cSldViewPr>
      <p:cViewPr varScale="1">
        <p:scale>
          <a:sx n="70" d="100"/>
          <a:sy n="70" d="100"/>
        </p:scale>
        <p:origin x="11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F97F-FE47-4E78-BC1F-13A7C26F82E3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745BF-A05F-428C-8835-6F62C5882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9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213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591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88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627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467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196B-9E4E-4CC1-AC0F-65A69B6CF683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6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AD3C-C3B4-4134-9E6B-D2A93C7BAAA6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0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D0D-E716-44FB-AC51-6A9C9220F32F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08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63C2C-435C-4754-A0A4-E272CD1F7615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20B1-E946-46F9-B4A6-FEA970675700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9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2CF2-D87C-496C-82FF-0AB034E8324F}" type="datetime1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03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34D-0AC7-41F4-B8F9-D7C8E2B5CF4E}" type="datetime1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BE7C-5271-49AB-8735-EF21D86843EF}" type="datetime1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4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1B19-6CBF-4364-94C3-37177798B35A}" type="datetime1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77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587-F706-4BE1-9B88-13BEC9A9BCA6}" type="datetime1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25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1B3E-28CE-4FEC-93B5-829C2F62363B}" type="datetime1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8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3B26-6DD2-48FA-88B5-36635D0E93E2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8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8yv4wx/resources/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1412776"/>
            <a:ext cx="6552728" cy="39703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Year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Summer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Term</a:t>
            </a: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Week 4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Maths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Unit 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Money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4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Add amounts in pence        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528762"/>
            <a:ext cx="52578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</a:t>
            </a:r>
            <a:r>
              <a:rPr lang="en-GB" sz="1400" u="sng" dirty="0" smtClean="0">
                <a:latin typeface="Comic Sans MS" panose="030F0702030302020204" pitchFamily="66" charset="0"/>
              </a:rPr>
              <a:t> </a:t>
            </a:r>
            <a:r>
              <a:rPr lang="en-GB" sz="1400" u="sng" dirty="0" smtClean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Add amounts in pence     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2" y="1090612"/>
            <a:ext cx="528637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43808" y="2852936"/>
            <a:ext cx="4153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Step </a:t>
            </a:r>
            <a:r>
              <a:rPr lang="en-GB" dirty="0" smtClean="0"/>
              <a:t>3: Add amounts in pounds and pence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8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>
                <a:latin typeface="Comic Sans MS" panose="030F0702030302020204" pitchFamily="66" charset="0"/>
              </a:rPr>
              <a:t>Add amounts in </a:t>
            </a:r>
            <a:r>
              <a:rPr lang="en-GB" sz="1400" u="sng" dirty="0" smtClean="0">
                <a:latin typeface="Comic Sans MS" panose="030F0702030302020204" pitchFamily="66" charset="0"/>
              </a:rPr>
              <a:t>pounds and pence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5" y="1671637"/>
            <a:ext cx="52387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>
                <a:latin typeface="Comic Sans MS" panose="030F0702030302020204" pitchFamily="66" charset="0"/>
              </a:rPr>
              <a:t>Add amounts in </a:t>
            </a:r>
            <a:r>
              <a:rPr lang="en-GB" sz="1400" u="sng" dirty="0" smtClean="0">
                <a:latin typeface="Comic Sans MS" panose="030F0702030302020204" pitchFamily="66" charset="0"/>
              </a:rPr>
              <a:t>pounds and pence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1528762"/>
            <a:ext cx="5267325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0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</a:t>
            </a:r>
            <a:r>
              <a:rPr lang="en-GB" sz="1400" u="sng" dirty="0" smtClean="0">
                <a:latin typeface="Comic Sans MS" panose="030F0702030302020204" pitchFamily="66" charset="0"/>
              </a:rPr>
              <a:t> </a:t>
            </a:r>
            <a:r>
              <a:rPr lang="en-GB" sz="1400" u="sng" dirty="0" smtClean="0">
                <a:latin typeface="Comic Sans MS" panose="030F0702030302020204" pitchFamily="66" charset="0"/>
              </a:rPr>
              <a:t>it: </a:t>
            </a:r>
            <a:r>
              <a:rPr lang="en-GB" sz="1400" u="sng" dirty="0">
                <a:latin typeface="Comic Sans MS" panose="030F0702030302020204" pitchFamily="66" charset="0"/>
              </a:rPr>
              <a:t>Add amounts </a:t>
            </a:r>
            <a:r>
              <a:rPr lang="en-GB" sz="1400" u="sng" dirty="0" smtClean="0">
                <a:latin typeface="Comic Sans MS" panose="030F0702030302020204" pitchFamily="66" charset="0"/>
              </a:rPr>
              <a:t>in pounds and </a:t>
            </a:r>
            <a:r>
              <a:rPr lang="en-GB" sz="1400" u="sng" dirty="0">
                <a:latin typeface="Comic Sans MS" panose="030F0702030302020204" pitchFamily="66" charset="0"/>
              </a:rPr>
              <a:t>pence </a:t>
            </a:r>
            <a:r>
              <a:rPr lang="en-GB" sz="1400" u="sng" dirty="0" smtClean="0">
                <a:latin typeface="Comic Sans MS" panose="030F0702030302020204" pitchFamily="66" charset="0"/>
              </a:rPr>
              <a:t>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812" y="1085850"/>
            <a:ext cx="5286375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59832" y="3068960"/>
            <a:ext cx="3091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Step </a:t>
            </a:r>
            <a:r>
              <a:rPr lang="en-GB" dirty="0" smtClean="0"/>
              <a:t>4: Subtract pence from £2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3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 </a:t>
            </a:r>
            <a:r>
              <a:rPr lang="en-GB" sz="1400" u="sng" dirty="0"/>
              <a:t>Subtract pence from £</a:t>
            </a:r>
            <a:r>
              <a:rPr lang="en-GB" sz="1400" u="sng" dirty="0" smtClean="0"/>
              <a:t>2                                                                                                                  </a:t>
            </a:r>
            <a:r>
              <a:rPr lang="en-GB" sz="1400" u="sng" dirty="0" smtClean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150" y="1676400"/>
            <a:ext cx="52197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94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pence from £2    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5" y="1524000"/>
            <a:ext cx="52387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4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</a:t>
            </a:r>
            <a:r>
              <a:rPr lang="en-GB" sz="1400" u="sng" dirty="0" smtClean="0">
                <a:latin typeface="Comic Sans MS" panose="030F0702030302020204" pitchFamily="66" charset="0"/>
              </a:rPr>
              <a:t> </a:t>
            </a:r>
            <a:r>
              <a:rPr lang="en-GB" sz="1400" u="sng" dirty="0" smtClean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pence from £2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5" y="1057275"/>
            <a:ext cx="523875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19150"/>
            <a:ext cx="74676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026128" y="2852936"/>
            <a:ext cx="3091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Step </a:t>
            </a:r>
            <a:r>
              <a:rPr lang="en-GB" dirty="0" smtClean="0"/>
              <a:t>5: Subtract pence from £5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9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 </a:t>
            </a:r>
            <a:r>
              <a:rPr lang="en-GB" sz="1400" u="sng" dirty="0"/>
              <a:t>Subtract pence from </a:t>
            </a:r>
            <a:r>
              <a:rPr lang="en-GB" sz="1400" u="sng" dirty="0" smtClean="0"/>
              <a:t>£</a:t>
            </a:r>
            <a:r>
              <a:rPr lang="en-GB" sz="1400" u="sng" dirty="0"/>
              <a:t>5</a:t>
            </a:r>
            <a:r>
              <a:rPr lang="en-GB" sz="1400" u="sng" dirty="0" smtClean="0"/>
              <a:t>                                                                                                                 </a:t>
            </a:r>
            <a:r>
              <a:rPr lang="en-GB" sz="1400" u="sng" dirty="0" smtClean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7412" y="1828800"/>
            <a:ext cx="482917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3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pence from £5    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175" y="1690687"/>
            <a:ext cx="481965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5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</a:t>
            </a:r>
            <a:r>
              <a:rPr lang="en-GB" sz="1400" u="sng" dirty="0" smtClean="0">
                <a:latin typeface="Comic Sans MS" panose="030F0702030302020204" pitchFamily="66" charset="0"/>
              </a:rPr>
              <a:t> </a:t>
            </a:r>
            <a:r>
              <a:rPr lang="en-GB" sz="1400" u="sng" dirty="0" smtClean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pence from £5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1252537"/>
            <a:ext cx="480060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90872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Subject knowledge links:</a:t>
            </a:r>
          </a:p>
          <a:p>
            <a:endParaRPr lang="en-GB" sz="3200" dirty="0" smtClean="0"/>
          </a:p>
          <a:p>
            <a:r>
              <a:rPr lang="en-GB" sz="3200" dirty="0" smtClean="0"/>
              <a:t>Money</a:t>
            </a:r>
            <a:endParaRPr lang="en-GB" sz="3200" dirty="0" smtClean="0"/>
          </a:p>
          <a:p>
            <a:r>
              <a:rPr lang="en-GB" sz="3200" dirty="0">
                <a:hlinkClick r:id="rId2"/>
              </a:rPr>
              <a:t>https://www.bbc.co.uk/bitesize/topics/z8yv4wx/resources/1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1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2348880"/>
            <a:ext cx="672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Step 1: </a:t>
            </a:r>
            <a:r>
              <a:rPr lang="en-GB" u="sng" dirty="0">
                <a:latin typeface="Comic Sans MS" panose="030F0702030302020204" pitchFamily="66" charset="0"/>
              </a:rPr>
              <a:t>Use combinations of coins to make amounts beyond £1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4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 </a:t>
            </a:r>
            <a:r>
              <a:rPr lang="en-GB" sz="1400" u="sng" dirty="0" smtClean="0">
                <a:latin typeface="Comic Sans MS" panose="030F0702030302020204" pitchFamily="66" charset="0"/>
              </a:rPr>
              <a:t>Use combinations of coins to make amounts beyond £1</a:t>
            </a:r>
            <a:r>
              <a:rPr lang="en-GB" sz="1400" u="sng" dirty="0" smtClean="0">
                <a:latin typeface="Comic Sans MS" panose="030F0702030302020204" pitchFamily="66" charset="0"/>
              </a:rPr>
              <a:t>                                    </a:t>
            </a:r>
            <a:r>
              <a:rPr lang="en-GB" sz="1400" u="sng" dirty="0" smtClean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150" y="1652587"/>
            <a:ext cx="521970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>
                <a:latin typeface="Comic Sans MS" panose="030F0702030302020204" pitchFamily="66" charset="0"/>
              </a:rPr>
              <a:t>Use combinations of coins to make amounts beyond £1                      </a:t>
            </a:r>
            <a:r>
              <a:rPr lang="en-GB" sz="1400" u="sng" dirty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533525"/>
            <a:ext cx="52578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</a:t>
            </a:r>
            <a:r>
              <a:rPr lang="en-GB" sz="1400" u="sng" dirty="0" smtClean="0">
                <a:latin typeface="Comic Sans MS" panose="030F0702030302020204" pitchFamily="66" charset="0"/>
              </a:rPr>
              <a:t> </a:t>
            </a:r>
            <a:r>
              <a:rPr lang="en-GB" sz="1400" u="sng" dirty="0" smtClean="0">
                <a:latin typeface="Comic Sans MS" panose="030F0702030302020204" pitchFamily="66" charset="0"/>
              </a:rPr>
              <a:t>it: </a:t>
            </a:r>
            <a:r>
              <a:rPr lang="en-GB" sz="1400" u="sng" dirty="0">
                <a:latin typeface="Comic Sans MS" panose="030F0702030302020204" pitchFamily="66" charset="0"/>
              </a:rPr>
              <a:t>Use combinations of coins to make amounts beyond £1                       </a:t>
            </a:r>
            <a:r>
              <a:rPr lang="en-GB" sz="1400" u="sng" dirty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095375"/>
            <a:ext cx="52578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4626" y="2708920"/>
            <a:ext cx="3216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Step </a:t>
            </a:r>
            <a:r>
              <a:rPr lang="en-GB" dirty="0" smtClean="0"/>
              <a:t>2: </a:t>
            </a:r>
            <a:r>
              <a:rPr lang="en-GB" u="sng" dirty="0">
                <a:latin typeface="Comic Sans MS" panose="030F0702030302020204" pitchFamily="66" charset="0"/>
              </a:rPr>
              <a:t>Add amounts in pence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3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 </a:t>
            </a:r>
            <a:r>
              <a:rPr lang="en-GB" sz="1400" u="sng" dirty="0" smtClean="0">
                <a:latin typeface="Comic Sans MS" panose="030F0702030302020204" pitchFamily="66" charset="0"/>
              </a:rPr>
              <a:t>Add amounts in pence                    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387" y="1662112"/>
            <a:ext cx="5229225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235</Words>
  <Application>Microsoft Office PowerPoint</Application>
  <PresentationFormat>On-screen Show (4:3)</PresentationFormat>
  <Paragraphs>45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 McCarron</cp:lastModifiedBy>
  <cp:revision>90</cp:revision>
  <dcterms:created xsi:type="dcterms:W3CDTF">2020-02-03T14:14:49Z</dcterms:created>
  <dcterms:modified xsi:type="dcterms:W3CDTF">2020-04-29T15:57:09Z</dcterms:modified>
</cp:coreProperties>
</file>