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9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2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5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5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62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7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89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06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2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8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471" y="941118"/>
            <a:ext cx="7603628" cy="51119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8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468" y="326665"/>
            <a:ext cx="7263684" cy="54621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 AGAIN!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37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TWIST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502" y="369332"/>
            <a:ext cx="6276103" cy="38481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6378" y="4430332"/>
                <a:ext cx="9504608" cy="1355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F0000"/>
                    </a:solidFill>
                  </a:rPr>
                  <a:t>1. What marvellous mistake might somebody make with this question?</a:t>
                </a:r>
              </a:p>
              <a:p>
                <a:r>
                  <a:rPr lang="en-GB" sz="2400" dirty="0" smtClean="0">
                    <a:solidFill>
                      <a:srgbClr val="FF0000"/>
                    </a:solidFill>
                  </a:rPr>
                  <a:t>2. Why </a:t>
                </a:r>
                <a:r>
                  <a:rPr lang="en-GB" sz="2400" i="1" dirty="0" smtClean="0">
                    <a:solidFill>
                      <a:srgbClr val="FF0000"/>
                    </a:solidFill>
                  </a:rPr>
                  <a:t>on earth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 did Mr Hall only walk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 smtClean="0">
                    <a:solidFill>
                      <a:srgbClr val="FF0000"/>
                    </a:solidFill>
                  </a:rPr>
                  <a:t>of the way? 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3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. What do you think he did after walking two thirds of the way there?</a:t>
                </a:r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378" y="4430332"/>
                <a:ext cx="9504608" cy="1355179"/>
              </a:xfrm>
              <a:prstGeom prst="rect">
                <a:avLst/>
              </a:prstGeom>
              <a:blipFill rotWithShape="0">
                <a:blip r:embed="rId3"/>
                <a:stretch>
                  <a:fillRect l="-962" t="-3604" b="-9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83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536" y="369332"/>
            <a:ext cx="7470234" cy="569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7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35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4</cp:revision>
  <dcterms:created xsi:type="dcterms:W3CDTF">2020-04-26T11:38:11Z</dcterms:created>
  <dcterms:modified xsi:type="dcterms:W3CDTF">2020-04-26T12:56:58Z</dcterms:modified>
</cp:coreProperties>
</file>