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9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02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75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85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62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47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89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1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83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06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26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8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DO 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940" y="1030310"/>
            <a:ext cx="7353997" cy="375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8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DO IT AGAIN!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987" y="314694"/>
            <a:ext cx="6054076" cy="516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7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EXPLORE 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423" y="184666"/>
            <a:ext cx="6906027" cy="62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777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Weinberger</dc:creator>
  <cp:lastModifiedBy>J Weinberger</cp:lastModifiedBy>
  <cp:revision>5</cp:revision>
  <dcterms:created xsi:type="dcterms:W3CDTF">2020-04-26T11:38:11Z</dcterms:created>
  <dcterms:modified xsi:type="dcterms:W3CDTF">2020-04-26T12:56:49Z</dcterms:modified>
</cp:coreProperties>
</file>