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94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302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975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51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627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78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4896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51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06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263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DAB2-CBBE-4F81-B7D2-D28BA225F900}" type="datetimeFigureOut">
              <a:rPr lang="en-GB" smtClean="0"/>
              <a:t>26/04/2020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D375-02EB-430D-BDDA-622EB3BEC3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983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8940" y="1030310"/>
            <a:ext cx="7353997" cy="3753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38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DO IT AGAIN!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6987" y="314694"/>
            <a:ext cx="6054076" cy="516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375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234395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00B0F0"/>
                </a:solidFill>
                <a:latin typeface="Impact" panose="020B0806030902050204" pitchFamily="34" charset="0"/>
              </a:rPr>
              <a:t>EXPLORE IT!</a:t>
            </a:r>
            <a:endParaRPr lang="en-GB" dirty="0">
              <a:solidFill>
                <a:srgbClr val="00B0F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423" y="184666"/>
            <a:ext cx="6906027" cy="6254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77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 Weinberger</dc:creator>
  <cp:lastModifiedBy>J Weinberger</cp:lastModifiedBy>
  <cp:revision>5</cp:revision>
  <dcterms:created xsi:type="dcterms:W3CDTF">2020-04-26T11:38:11Z</dcterms:created>
  <dcterms:modified xsi:type="dcterms:W3CDTF">2020-04-26T12:56:49Z</dcterms:modified>
</cp:coreProperties>
</file>