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13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49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85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79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6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40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90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33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37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53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9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3C69-69CD-4816-A0B1-2784A41E47C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C9971-C7BC-40C8-9E06-56207B634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602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814" y="837127"/>
            <a:ext cx="5743753" cy="350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5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287" y="591602"/>
            <a:ext cx="6298775" cy="458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62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776" y="-23959"/>
            <a:ext cx="5763362" cy="565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84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8227" y="579550"/>
            <a:ext cx="7905183" cy="29124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56834" y="4314423"/>
            <a:ext cx="8538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160 one third – Gary should have doubled it to find two thirds.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160 x 2 = 320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38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372" y="249360"/>
            <a:ext cx="8886422" cy="581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020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527" y="623194"/>
            <a:ext cx="7889072" cy="509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89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355" y="375092"/>
            <a:ext cx="5434884" cy="584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510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3</cp:revision>
  <dcterms:created xsi:type="dcterms:W3CDTF">2020-04-26T12:02:27Z</dcterms:created>
  <dcterms:modified xsi:type="dcterms:W3CDTF">2020-04-26T12:08:20Z</dcterms:modified>
</cp:coreProperties>
</file>