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49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41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37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84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17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44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05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9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02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4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00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E095C-0CB3-4938-88E3-A51314765375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D054F-7809-42ED-8E60-53DB749C72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17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CcDGRLosAf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112" y="429275"/>
            <a:ext cx="8111275" cy="51168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45800" y="6534834"/>
            <a:ext cx="50672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(</a:t>
            </a:r>
            <a:r>
              <a:rPr lang="en-GB" dirty="0" smtClean="0">
                <a:hlinkClick r:id="rId2"/>
              </a:rPr>
              <a:t>https://www.youtube.com/watch?v=CcDGRLosAf0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B0F0"/>
                </a:solidFill>
                <a:latin typeface="Impact" panose="020B0806030902050204" pitchFamily="34" charset="0"/>
              </a:rPr>
              <a:t>LOCKDOWN EARWORM IT!   						</a:t>
            </a:r>
            <a:r>
              <a:rPr lang="en-GB" sz="3200" i="1" dirty="0" smtClean="0">
                <a:solidFill>
                  <a:srgbClr val="00B0F0"/>
                </a:solidFill>
                <a:latin typeface="Impact" panose="020B0806030902050204" pitchFamily="34" charset="0"/>
              </a:rPr>
              <a:t>Remember this?</a:t>
            </a:r>
            <a:endParaRPr lang="en-GB" sz="3200" i="1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119" y="5546103"/>
            <a:ext cx="111137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B0F0"/>
                </a:solidFill>
              </a:rPr>
              <a:t>If you and your family have completely lost the plot, why not perform this song like that family who did</a:t>
            </a:r>
            <a:r>
              <a:rPr lang="en-GB" b="1" i="1" dirty="0" smtClean="0">
                <a:solidFill>
                  <a:srgbClr val="00B0F0"/>
                </a:solidFill>
              </a:rPr>
              <a:t> One More Day </a:t>
            </a:r>
            <a:r>
              <a:rPr lang="en-GB" b="1" dirty="0" smtClean="0">
                <a:solidFill>
                  <a:srgbClr val="00B0F0"/>
                </a:solidFill>
              </a:rPr>
              <a:t>from </a:t>
            </a:r>
            <a:r>
              <a:rPr lang="en-GB" b="1" i="1" dirty="0" smtClean="0">
                <a:solidFill>
                  <a:srgbClr val="00B0F0"/>
                </a:solidFill>
              </a:rPr>
              <a:t>Les </a:t>
            </a:r>
            <a:r>
              <a:rPr lang="en-GB" b="1" i="1" dirty="0" err="1" smtClean="0">
                <a:solidFill>
                  <a:srgbClr val="00B0F0"/>
                </a:solidFill>
              </a:rPr>
              <a:t>Miserables</a:t>
            </a:r>
            <a:r>
              <a:rPr lang="en-GB" b="1" i="1" dirty="0" smtClean="0">
                <a:solidFill>
                  <a:srgbClr val="00B0F0"/>
                </a:solidFill>
              </a:rPr>
              <a:t> </a:t>
            </a:r>
            <a:r>
              <a:rPr lang="en-GB" b="1" dirty="0" smtClean="0">
                <a:solidFill>
                  <a:srgbClr val="00B0F0"/>
                </a:solidFill>
              </a:rPr>
              <a:t>and release it on to the internet for evermore.  You could become briefly famous.  </a:t>
            </a:r>
          </a:p>
          <a:p>
            <a:r>
              <a:rPr lang="en-GB" b="1" dirty="0" smtClean="0">
                <a:solidFill>
                  <a:srgbClr val="00B0F0"/>
                </a:solidFill>
              </a:rPr>
              <a:t>Or </a:t>
            </a:r>
            <a:r>
              <a:rPr lang="en-GB" b="1" i="1" dirty="0" smtClean="0">
                <a:solidFill>
                  <a:srgbClr val="00B0F0"/>
                </a:solidFill>
              </a:rPr>
              <a:t>infamous</a:t>
            </a:r>
            <a:r>
              <a:rPr lang="en-GB" b="1" dirty="0" smtClean="0">
                <a:solidFill>
                  <a:srgbClr val="00B0F0"/>
                </a:solidFill>
              </a:rPr>
              <a:t>.</a:t>
            </a:r>
            <a:endParaRPr lang="en-GB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53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"/>
            <a:ext cx="24985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319" y="862886"/>
            <a:ext cx="8042642" cy="32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23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949" y="97665"/>
            <a:ext cx="9098835" cy="65864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-1"/>
            <a:ext cx="24985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19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"/>
            <a:ext cx="24985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TWIST </a:t>
            </a:r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040" y="1370899"/>
            <a:ext cx="8654602" cy="318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88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"/>
            <a:ext cx="24985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</a:t>
            </a:r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013" y="599673"/>
            <a:ext cx="7443989" cy="530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226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"/>
            <a:ext cx="24985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</a:t>
            </a:r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720" y="369331"/>
            <a:ext cx="4403913" cy="60925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7753" y="184665"/>
            <a:ext cx="24985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1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67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4</cp:revision>
  <dcterms:created xsi:type="dcterms:W3CDTF">2020-04-26T11:16:10Z</dcterms:created>
  <dcterms:modified xsi:type="dcterms:W3CDTF">2020-04-26T11:32:27Z</dcterms:modified>
</cp:coreProperties>
</file>