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29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16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01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10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4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78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2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00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5609C-A68F-4662-8BC7-61F671ABB34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C3CE-9DFE-4618-A528-2552FDD13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8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555" y="1326524"/>
            <a:ext cx="7925605" cy="272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37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130" y="-87640"/>
            <a:ext cx="8643870" cy="628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8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014" y="1527713"/>
            <a:ext cx="7442781" cy="366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056" y="257577"/>
            <a:ext cx="6777065" cy="574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6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991" y="404673"/>
            <a:ext cx="5061398" cy="593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2</cp:revision>
  <dcterms:created xsi:type="dcterms:W3CDTF">2020-04-26T11:32:42Z</dcterms:created>
  <dcterms:modified xsi:type="dcterms:W3CDTF">2020-04-26T11:37:39Z</dcterms:modified>
</cp:coreProperties>
</file>