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5609C-A68F-4662-8BC7-61F671ABB342}" type="datetimeFigureOut">
              <a:rPr lang="en-GB" smtClean="0"/>
              <a:t>26/04/2020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C3CE-9DFE-4618-A528-2552FDD13A0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12949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5609C-A68F-4662-8BC7-61F671ABB342}" type="datetimeFigureOut">
              <a:rPr lang="en-GB" smtClean="0"/>
              <a:t>26/04/2020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C3CE-9DFE-4618-A528-2552FDD13A0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71687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5609C-A68F-4662-8BC7-61F671ABB342}" type="datetimeFigureOut">
              <a:rPr lang="en-GB" smtClean="0"/>
              <a:t>26/04/2020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C3CE-9DFE-4618-A528-2552FDD13A0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42784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5609C-A68F-4662-8BC7-61F671ABB342}" type="datetimeFigureOut">
              <a:rPr lang="en-GB" smtClean="0"/>
              <a:t>26/04/2020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C3CE-9DFE-4618-A528-2552FDD13A0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30199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5609C-A68F-4662-8BC7-61F671ABB342}" type="datetimeFigureOut">
              <a:rPr lang="en-GB" smtClean="0"/>
              <a:t>26/04/2020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C3CE-9DFE-4618-A528-2552FDD13A0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0653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5609C-A68F-4662-8BC7-61F671ABB342}" type="datetimeFigureOut">
              <a:rPr lang="en-GB" smtClean="0"/>
              <a:t>26/04/2020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C3CE-9DFE-4618-A528-2552FDD13A0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01051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5609C-A68F-4662-8BC7-61F671ABB342}" type="datetimeFigureOut">
              <a:rPr lang="en-GB" smtClean="0"/>
              <a:t>26/04/2020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C3CE-9DFE-4618-A528-2552FDD13A0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95421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5609C-A68F-4662-8BC7-61F671ABB342}" type="datetimeFigureOut">
              <a:rPr lang="en-GB" smtClean="0"/>
              <a:t>26/04/2020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C3CE-9DFE-4618-A528-2552FDD13A0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07842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5609C-A68F-4662-8BC7-61F671ABB342}" type="datetimeFigureOut">
              <a:rPr lang="en-GB" smtClean="0"/>
              <a:t>26/04/2020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C3CE-9DFE-4618-A528-2552FDD13A0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9141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5609C-A68F-4662-8BC7-61F671ABB342}" type="datetimeFigureOut">
              <a:rPr lang="en-GB" smtClean="0"/>
              <a:t>26/04/2020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C3CE-9DFE-4618-A528-2552FDD13A0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71237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5609C-A68F-4662-8BC7-61F671ABB342}" type="datetimeFigureOut">
              <a:rPr lang="en-GB" smtClean="0"/>
              <a:t>26/04/2020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C3CE-9DFE-4618-A528-2552FDD13A0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50034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45609C-A68F-4662-8BC7-61F671ABB342}" type="datetimeFigureOut">
              <a:rPr lang="en-GB" smtClean="0"/>
              <a:t>26/04/2020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F2C3CE-9DFE-4618-A528-2552FDD13A0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34863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91555" y="1326524"/>
            <a:ext cx="7925605" cy="27266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33721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62130" y="-87640"/>
            <a:ext cx="8643870" cy="62884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80846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25014" y="1527713"/>
            <a:ext cx="7442781" cy="36679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2712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54056" y="257577"/>
            <a:ext cx="6777065" cy="57437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81637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96991" y="404673"/>
            <a:ext cx="5061398" cy="59346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8014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0</Words>
  <Application>Microsoft Office PowerPoint</Application>
  <PresentationFormat>Widescreen</PresentationFormat>
  <Paragraphs>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 Weinberger</dc:creator>
  <cp:lastModifiedBy>J Weinberger</cp:lastModifiedBy>
  <cp:revision>2</cp:revision>
  <dcterms:created xsi:type="dcterms:W3CDTF">2020-04-26T11:32:42Z</dcterms:created>
  <dcterms:modified xsi:type="dcterms:W3CDTF">2020-04-26T11:37:39Z</dcterms:modified>
</cp:coreProperties>
</file>