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66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9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32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47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6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7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7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3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29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9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36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9726-FB6F-43DC-8FD7-39BD7042F1EB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F0BE-9E6C-4322-AB65-3426DEF53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1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1" dirty="0" smtClean="0">
                    <a:solidFill>
                      <a:srgbClr val="FF0000"/>
                    </a:solidFill>
                  </a:rPr>
                  <a:t>Subracting fractions is very similar  to adding them - we need to make sure the pieces of each fraction are the same size </a:t>
                </a:r>
                <a:r>
                  <a:rPr lang="en-GB" sz="2800" b="1" dirty="0">
                    <a:solidFill>
                      <a:srgbClr val="FF0000"/>
                    </a:solidFill>
                  </a:rPr>
                  <a:t>(</a:t>
                </a:r>
                <a:r>
                  <a:rPr lang="en-GB" sz="2800" b="1" dirty="0" smtClean="0">
                    <a:solidFill>
                      <a:srgbClr val="FF0000"/>
                    </a:solidFill>
                  </a:rPr>
                  <a:t>the denominators must be the same).  To do this you need to work out the highest common factor or lowest common multiple of the denominators.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For example: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Both fractions here can be converted so that the denominator is three (thirds) because 3 is the HCF.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Whatever you do to the denominator you do to the numerator, so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GB" sz="2800" i="1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then you simply </a:t>
                </a:r>
                <a:r>
                  <a:rPr lang="en-GB" dirty="0" smtClean="0"/>
                  <a:t>subtract the </a:t>
                </a:r>
                <a:r>
                  <a:rPr lang="en-GB" dirty="0" smtClean="0"/>
                  <a:t>numerators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  <a:blipFill rotWithShape="0">
                <a:blip r:embed="rId2"/>
                <a:stretch>
                  <a:fillRect l="-1015" t="-883" r="-1218" b="-4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rved Up Arrow 1"/>
          <p:cNvSpPr/>
          <p:nvPr/>
        </p:nvSpPr>
        <p:spPr>
          <a:xfrm>
            <a:off x="167424" y="3628735"/>
            <a:ext cx="1429555" cy="450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882202" y="3628735"/>
            <a:ext cx="1429555" cy="45076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170" y="4075545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÷ 4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3341" y="4075545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÷ 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V="1">
            <a:off x="167423" y="5144876"/>
            <a:ext cx="1429555" cy="3682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flipV="1">
            <a:off x="866140" y="5142023"/>
            <a:ext cx="1429555" cy="36823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1978" y="479844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÷ 3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11" y="4798446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÷ 4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3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b="1" dirty="0" smtClean="0">
                    <a:solidFill>
                      <a:srgbClr val="FF0000"/>
                    </a:solidFill>
                  </a:rPr>
                  <a:t>Subracting fractions is very similar  to adding them - we need to make sure the pieces of each fraction are the same size </a:t>
                </a:r>
                <a:r>
                  <a:rPr lang="en-GB" sz="2800" b="1" dirty="0">
                    <a:solidFill>
                      <a:srgbClr val="FF0000"/>
                    </a:solidFill>
                  </a:rPr>
                  <a:t>(</a:t>
                </a:r>
                <a:r>
                  <a:rPr lang="en-GB" sz="2800" b="1" dirty="0" smtClean="0">
                    <a:solidFill>
                      <a:srgbClr val="FF0000"/>
                    </a:solidFill>
                  </a:rPr>
                  <a:t>the denominators must be the same).  To do this you need to work out the highest common factor or lowest common multiple of the denominators.</a:t>
                </a:r>
              </a:p>
              <a:p>
                <a:endParaRPr lang="en-GB" dirty="0" smtClean="0"/>
              </a:p>
              <a:p>
                <a:r>
                  <a:rPr lang="en-GB" dirty="0" smtClean="0"/>
                  <a:t>For 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 smtClean="0"/>
              </a:p>
              <a:p>
                <a:r>
                  <a:rPr lang="en-GB" dirty="0" smtClean="0"/>
                  <a:t>Both fractions here can be converted so that the denominator is three (thirds) because 3 is the HCF.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GB" sz="280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 smtClean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?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Whatever you do to the denominator you do to the numerator, so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GB" sz="280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prstClr val="black"/>
                    </a:solidFill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GB" sz="2800" b="0" i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GB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then you simply subtract the numerators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GB" sz="28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0"/>
                <a:ext cx="12015989" cy="6213111"/>
              </a:xfrm>
              <a:prstGeom prst="rect">
                <a:avLst/>
              </a:prstGeom>
              <a:blipFill rotWithShape="0">
                <a:blip r:embed="rId2"/>
                <a:stretch>
                  <a:fillRect l="-1015" t="-883" r="-1218" b="-5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urved Up Arrow 1"/>
          <p:cNvSpPr/>
          <p:nvPr/>
        </p:nvSpPr>
        <p:spPr>
          <a:xfrm>
            <a:off x="167424" y="3628735"/>
            <a:ext cx="1429555" cy="4507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Curved Up Arrow 3"/>
          <p:cNvSpPr/>
          <p:nvPr/>
        </p:nvSpPr>
        <p:spPr>
          <a:xfrm>
            <a:off x="882202" y="3628735"/>
            <a:ext cx="1429555" cy="45076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170" y="4075545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X 5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3341" y="4075545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X 8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V="1">
            <a:off x="167423" y="5144876"/>
            <a:ext cx="1429555" cy="36823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flipV="1">
            <a:off x="866140" y="5142023"/>
            <a:ext cx="1429555" cy="36823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1978" y="4798446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X</a:t>
            </a:r>
            <a:r>
              <a:rPr lang="en-GB" b="1" dirty="0" smtClean="0">
                <a:solidFill>
                  <a:srgbClr val="FF0000"/>
                </a:solidFill>
              </a:rPr>
              <a:t> 8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2011" y="4798446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X 5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58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61" y="-36684"/>
            <a:ext cx="9453093" cy="6925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DO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9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TWIST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690" y="9707"/>
            <a:ext cx="4649810" cy="62244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85775" y="6049446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98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EXPLORE IT!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30" y="1210614"/>
            <a:ext cx="10827802" cy="18416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332" y="4482652"/>
            <a:ext cx="11032862" cy="102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19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343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  <a:latin typeface="Impact" panose="020B0806030902050204" pitchFamily="34" charset="0"/>
              </a:rPr>
              <a:t>SOMETHING EXTRA?</a:t>
            </a:r>
            <a:endParaRPr lang="en-GB" dirty="0">
              <a:solidFill>
                <a:srgbClr val="00B0F0"/>
              </a:solidFill>
              <a:latin typeface="Impact" panose="020B080603090205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957849" y="369332"/>
                <a:ext cx="6096000" cy="15724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sz="2800" dirty="0" smtClean="0"/>
                  <a:t>Colin weighs 165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 smtClean="0"/>
                  <a:t>  kg. Coco weighs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 smtClean="0"/>
                  <a:t> kg. What is the difference between their weights?</a:t>
                </a:r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849" y="369332"/>
                <a:ext cx="6096000" cy="1572482"/>
              </a:xfrm>
              <a:prstGeom prst="rect">
                <a:avLst/>
              </a:prstGeom>
              <a:blipFill rotWithShape="0">
                <a:blip r:embed="rId2"/>
                <a:stretch>
                  <a:fillRect l="-2000" r="-1800" b="-10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5054" y="2675396"/>
                <a:ext cx="9195515" cy="31222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/>
                  <a:t>Coco is making a fruit punch. She pours in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 smtClean="0"/>
                  <a:t>   litres of Tropical juice,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 smtClean="0"/>
                  <a:t>   litres of Lemonade. How much fruit punch has Coco made so far? How much more Tropical Juice than lemonade does she use?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54" y="2675396"/>
                <a:ext cx="9195515" cy="3122265"/>
              </a:xfrm>
              <a:prstGeom prst="rect">
                <a:avLst/>
              </a:prstGeom>
              <a:blipFill rotWithShape="0">
                <a:blip r:embed="rId3"/>
                <a:stretch>
                  <a:fillRect l="-1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102021" y="5828358"/>
                <a:ext cx="6883658" cy="7028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 smtClean="0"/>
                  <a:t>Create your own problem for 2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 smtClean="0"/>
                  <a:t>   subtract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021" y="5828358"/>
                <a:ext cx="6883658" cy="702885"/>
              </a:xfrm>
              <a:prstGeom prst="rect">
                <a:avLst/>
              </a:prstGeom>
              <a:blipFill rotWithShape="0">
                <a:blip r:embed="rId4"/>
                <a:stretch>
                  <a:fillRect l="-1860"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95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Weinberger</dc:creator>
  <cp:lastModifiedBy>J Weinberger</cp:lastModifiedBy>
  <cp:revision>8</cp:revision>
  <dcterms:created xsi:type="dcterms:W3CDTF">2020-04-26T11:00:17Z</dcterms:created>
  <dcterms:modified xsi:type="dcterms:W3CDTF">2020-04-27T16:58:43Z</dcterms:modified>
</cp:coreProperties>
</file>