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66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09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32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47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6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7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3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29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96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6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9726-FB6F-43DC-8FD7-39BD7042F1EB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F0BE-9E6C-4322-AB65-3426DEF53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81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 dirty="0" smtClean="0">
                    <a:solidFill>
                      <a:srgbClr val="FF0000"/>
                    </a:solidFill>
                  </a:rPr>
                  <a:t>Subracting fractions is very similar  to adding them - we need to make sure the pieces of each fraction are the same size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(</a:t>
                </a:r>
                <a:r>
                  <a:rPr lang="en-GB" sz="2800" b="1" dirty="0" smtClean="0">
                    <a:solidFill>
                      <a:srgbClr val="FF0000"/>
                    </a:solidFill>
                  </a:rPr>
                  <a:t>the denominators must be the same).  To do this you need to work out the highest common factor or lowest common multiple of the denominators.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For example: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Both fractions here can be converted so that the denominator is three (thirds) because 3 is the HCF.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 smtClean="0"/>
                  <a:t>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Whatever you do to the denominator you do to the numerator, so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smtClean="0"/>
                  <a:t>then you simply </a:t>
                </a:r>
                <a:r>
                  <a:rPr lang="en-GB" dirty="0" smtClean="0"/>
                  <a:t>subtract the </a:t>
                </a:r>
                <a:r>
                  <a:rPr lang="en-GB" dirty="0" smtClean="0"/>
                  <a:t>numerators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  <a:blipFill rotWithShape="0">
                <a:blip r:embed="rId2"/>
                <a:stretch>
                  <a:fillRect l="-1015" t="-883" r="-1218" b="-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rved Up Arrow 1"/>
          <p:cNvSpPr/>
          <p:nvPr/>
        </p:nvSpPr>
        <p:spPr>
          <a:xfrm>
            <a:off x="167424" y="3628735"/>
            <a:ext cx="1429555" cy="450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882202" y="3628735"/>
            <a:ext cx="1429555" cy="45076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170" y="4075545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÷ 4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3341" y="4075545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÷ 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flipV="1">
            <a:off x="167423" y="5144876"/>
            <a:ext cx="1429555" cy="3682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flipV="1">
            <a:off x="866140" y="5142023"/>
            <a:ext cx="1429555" cy="368235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1978" y="479844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÷ 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011" y="479844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÷ 4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3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 dirty="0" smtClean="0">
                    <a:solidFill>
                      <a:srgbClr val="FF0000"/>
                    </a:solidFill>
                  </a:rPr>
                  <a:t>Subracting fractions is very similar  to adding them - we need to make sure the pieces of each fraction are the same size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(</a:t>
                </a:r>
                <a:r>
                  <a:rPr lang="en-GB" sz="2800" b="1" dirty="0" smtClean="0">
                    <a:solidFill>
                      <a:srgbClr val="FF0000"/>
                    </a:solidFill>
                  </a:rPr>
                  <a:t>the denominators must be the same).  To do this you need to work out the highest common factor or lowest common multiple of the denominators.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For 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Both fractions here can be converted so that the denominator is three (thirds) because 3 is the HCF.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GB" sz="280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Whatever you do to the denominator you do to the numerator, so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GB" sz="280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GB" sz="2800" b="0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smtClean="0"/>
                  <a:t>then you simply subtract the numerators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  <a:blipFill rotWithShape="0">
                <a:blip r:embed="rId2"/>
                <a:stretch>
                  <a:fillRect l="-1015" t="-883" r="-1218" b="-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rved Up Arrow 1"/>
          <p:cNvSpPr/>
          <p:nvPr/>
        </p:nvSpPr>
        <p:spPr>
          <a:xfrm>
            <a:off x="167424" y="3628735"/>
            <a:ext cx="1429555" cy="450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882202" y="3628735"/>
            <a:ext cx="1429555" cy="45076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170" y="4075545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X 5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3341" y="4075545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 8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flipV="1">
            <a:off x="167423" y="5144876"/>
            <a:ext cx="1429555" cy="3682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flipV="1">
            <a:off x="866140" y="5142023"/>
            <a:ext cx="1429555" cy="368235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1978" y="479844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X</a:t>
            </a:r>
            <a:r>
              <a:rPr lang="en-GB" b="1" dirty="0" smtClean="0">
                <a:solidFill>
                  <a:srgbClr val="FF0000"/>
                </a:solidFill>
              </a:rPr>
              <a:t> 8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011" y="479844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X 5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58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161" y="-36684"/>
            <a:ext cx="9453093" cy="6925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9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690" y="9707"/>
            <a:ext cx="4649810" cy="62244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85775" y="6049446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98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30" y="1210614"/>
            <a:ext cx="10827802" cy="18416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332" y="4482652"/>
            <a:ext cx="11032862" cy="102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19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SOMETHING EXTRA?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57849" y="369332"/>
                <a:ext cx="6096000" cy="15724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sz="2800" dirty="0" smtClean="0"/>
                  <a:t>Colin weighs 165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 kg. Coco weighs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 smtClean="0"/>
                  <a:t> kg. What is the difference between their weights?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849" y="369332"/>
                <a:ext cx="6096000" cy="1572482"/>
              </a:xfrm>
              <a:prstGeom prst="rect">
                <a:avLst/>
              </a:prstGeom>
              <a:blipFill rotWithShape="0">
                <a:blip r:embed="rId2"/>
                <a:stretch>
                  <a:fillRect l="-2000" r="-1800" b="-10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5054" y="2675396"/>
                <a:ext cx="9195515" cy="31222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Coco is making a fruit punch. She pours in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  litres of Tropical juice,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 smtClean="0"/>
                  <a:t>   litres of Lemonade. How much fruit punch has Coco made so far? How much more Tropical Juice than lemonade does she use?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54" y="2675396"/>
                <a:ext cx="9195515" cy="3122265"/>
              </a:xfrm>
              <a:prstGeom prst="rect">
                <a:avLst/>
              </a:prstGeom>
              <a:blipFill rotWithShape="0">
                <a:blip r:embed="rId3"/>
                <a:stretch>
                  <a:fillRect l="-1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02021" y="5828358"/>
                <a:ext cx="6883658" cy="702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Create your own problem for 2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 smtClean="0"/>
                  <a:t>   subtract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021" y="5828358"/>
                <a:ext cx="6883658" cy="702885"/>
              </a:xfrm>
              <a:prstGeom prst="rect">
                <a:avLst/>
              </a:prstGeom>
              <a:blipFill rotWithShape="0">
                <a:blip r:embed="rId4"/>
                <a:stretch>
                  <a:fillRect l="-1860"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3951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8</cp:revision>
  <dcterms:created xsi:type="dcterms:W3CDTF">2020-04-26T11:00:17Z</dcterms:created>
  <dcterms:modified xsi:type="dcterms:W3CDTF">2020-04-27T16:58:43Z</dcterms:modified>
</cp:coreProperties>
</file>