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9EDD-77F5-4E23-9E70-DD83E023E2F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E4CE-09E5-485D-9F2C-046F20D6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91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9EDD-77F5-4E23-9E70-DD83E023E2F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E4CE-09E5-485D-9F2C-046F20D6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15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9EDD-77F5-4E23-9E70-DD83E023E2F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E4CE-09E5-485D-9F2C-046F20D6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83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9EDD-77F5-4E23-9E70-DD83E023E2F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E4CE-09E5-485D-9F2C-046F20D6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07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9EDD-77F5-4E23-9E70-DD83E023E2F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E4CE-09E5-485D-9F2C-046F20D6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28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9EDD-77F5-4E23-9E70-DD83E023E2F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E4CE-09E5-485D-9F2C-046F20D6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42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9EDD-77F5-4E23-9E70-DD83E023E2F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E4CE-09E5-485D-9F2C-046F20D6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57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9EDD-77F5-4E23-9E70-DD83E023E2F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E4CE-09E5-485D-9F2C-046F20D6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97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9EDD-77F5-4E23-9E70-DD83E023E2F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E4CE-09E5-485D-9F2C-046F20D6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00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9EDD-77F5-4E23-9E70-DD83E023E2F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E4CE-09E5-485D-9F2C-046F20D6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61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9EDD-77F5-4E23-9E70-DD83E023E2F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6E4CE-09E5-485D-9F2C-046F20D6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03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B9EDD-77F5-4E23-9E70-DD83E023E2F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6E4CE-09E5-485D-9F2C-046F20D63F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90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282" y="93208"/>
            <a:ext cx="8610868" cy="605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5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690" y="9707"/>
            <a:ext cx="4649810" cy="622440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507605" y="3000778"/>
                <a:ext cx="3554569" cy="1893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Colin didn’t convert the fractions so they had the same denominator.</a:t>
                </a:r>
              </a:p>
              <a:p>
                <a:r>
                  <a:rPr lang="en-GB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He should have converted them to: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GB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en-GB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605" y="3000778"/>
                <a:ext cx="3554569" cy="1893980"/>
              </a:xfrm>
              <a:prstGeom prst="rect">
                <a:avLst/>
              </a:prstGeom>
              <a:blipFill rotWithShape="0">
                <a:blip r:embed="rId3"/>
                <a:stretch>
                  <a:fillRect l="-1370" t="-1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 rot="20279035">
            <a:off x="8781245" y="2704683"/>
            <a:ext cx="35545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x 3 = 21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x 3 = 12</a:t>
            </a:r>
          </a:p>
          <a:p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x 7 = 21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x 7 = 7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60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42" y="680949"/>
            <a:ext cx="9581882" cy="505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876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Weinberger</dc:creator>
  <cp:lastModifiedBy>J Weinberger</cp:lastModifiedBy>
  <cp:revision>3</cp:revision>
  <dcterms:created xsi:type="dcterms:W3CDTF">2020-04-26T11:05:56Z</dcterms:created>
  <dcterms:modified xsi:type="dcterms:W3CDTF">2020-04-26T11:13:37Z</dcterms:modified>
</cp:coreProperties>
</file>