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8E92-F4C6-42AA-90C5-5A0764A9305D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0097-027E-4314-8A35-D2245425A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03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8E92-F4C6-42AA-90C5-5A0764A9305D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0097-027E-4314-8A35-D2245425A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1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8E92-F4C6-42AA-90C5-5A0764A9305D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0097-027E-4314-8A35-D2245425A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06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8E92-F4C6-42AA-90C5-5A0764A9305D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0097-027E-4314-8A35-D2245425A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53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8E92-F4C6-42AA-90C5-5A0764A9305D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0097-027E-4314-8A35-D2245425A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58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8E92-F4C6-42AA-90C5-5A0764A9305D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0097-027E-4314-8A35-D2245425A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62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8E92-F4C6-42AA-90C5-5A0764A9305D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0097-027E-4314-8A35-D2245425A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362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8E92-F4C6-42AA-90C5-5A0764A9305D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0097-027E-4314-8A35-D2245425A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608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8E92-F4C6-42AA-90C5-5A0764A9305D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0097-027E-4314-8A35-D2245425A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235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8E92-F4C6-42AA-90C5-5A0764A9305D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0097-027E-4314-8A35-D2245425A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1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8E92-F4C6-42AA-90C5-5A0764A9305D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0097-027E-4314-8A35-D2245425A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19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08E92-F4C6-42AA-90C5-5A0764A9305D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50097-027E-4314-8A35-D2245425A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78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971" y="0"/>
            <a:ext cx="9380314" cy="672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753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115" y="-60916"/>
            <a:ext cx="4604387" cy="673217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275787" y="2957440"/>
                <a:ext cx="3219718" cy="4135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Coco made a mistake:  she converted both fractions to sixths by multiplying the denominators (that was correct) but then she just added the numerators as they were without converting them.</a:t>
                </a:r>
              </a:p>
              <a:p>
                <a:r>
                  <a:rPr lang="en-GB" sz="16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answer should have been: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6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6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GB" sz="16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en-GB" sz="16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GB" sz="16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en-GB" sz="16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GB" sz="16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en-GB" sz="16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GB" sz="16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en-GB" sz="16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787" y="2957440"/>
                <a:ext cx="3219718" cy="4135363"/>
              </a:xfrm>
              <a:prstGeom prst="rect">
                <a:avLst/>
              </a:prstGeom>
              <a:blipFill rotWithShape="0">
                <a:blip r:embed="rId3"/>
                <a:stretch>
                  <a:fillRect l="-945" t="-442" r="-7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2279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900" y="733425"/>
            <a:ext cx="5410200" cy="53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915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40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Weinberger</dc:creator>
  <cp:lastModifiedBy>J Weinberger</cp:lastModifiedBy>
  <cp:revision>3</cp:revision>
  <dcterms:created xsi:type="dcterms:W3CDTF">2020-04-26T10:44:30Z</dcterms:created>
  <dcterms:modified xsi:type="dcterms:W3CDTF">2020-04-26T10:52:04Z</dcterms:modified>
</cp:coreProperties>
</file>