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08E92-F4C6-42AA-90C5-5A0764A9305D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50097-027E-4314-8A35-D2245425AF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7038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08E92-F4C6-42AA-90C5-5A0764A9305D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50097-027E-4314-8A35-D2245425AF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1316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08E92-F4C6-42AA-90C5-5A0764A9305D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50097-027E-4314-8A35-D2245425AF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2060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08E92-F4C6-42AA-90C5-5A0764A9305D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50097-027E-4314-8A35-D2245425AF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1153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08E92-F4C6-42AA-90C5-5A0764A9305D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50097-027E-4314-8A35-D2245425AF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0588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08E92-F4C6-42AA-90C5-5A0764A9305D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50097-027E-4314-8A35-D2245425AF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627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08E92-F4C6-42AA-90C5-5A0764A9305D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50097-027E-4314-8A35-D2245425AF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9362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08E92-F4C6-42AA-90C5-5A0764A9305D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50097-027E-4314-8A35-D2245425AF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2608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08E92-F4C6-42AA-90C5-5A0764A9305D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50097-027E-4314-8A35-D2245425AF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4235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08E92-F4C6-42AA-90C5-5A0764A9305D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50097-027E-4314-8A35-D2245425AF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91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08E92-F4C6-42AA-90C5-5A0764A9305D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50097-027E-4314-8A35-D2245425AF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3192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08E92-F4C6-42AA-90C5-5A0764A9305D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50097-027E-4314-8A35-D2245425AF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5781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0971" y="0"/>
            <a:ext cx="9380314" cy="6723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9753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9115" y="-60916"/>
            <a:ext cx="4604387" cy="6732172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4275787" y="2957440"/>
                <a:ext cx="3219718" cy="41353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Coco made a mistake:  she converted both fractions to sixths by multiplying the denominators (that was correct) but then she just added the numerators as they were without converting them.</a:t>
                </a:r>
              </a:p>
              <a:p>
                <a:r>
                  <a:rPr lang="en-GB" sz="1600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The answer should have been: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1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1600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6</m:t>
                        </m:r>
                      </m:den>
                    </m:f>
                    <m:r>
                      <a:rPr lang="en-GB" sz="16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1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6</m:t>
                        </m:r>
                      </m:den>
                    </m:f>
                    <m:r>
                      <a:rPr lang="en-GB" sz="16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</m:t>
                    </m:r>
                    <m:f>
                      <m:fPr>
                        <m:ctrlPr>
                          <a:rPr lang="en-GB" sz="1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1600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br>
                  <a:rPr lang="en-GB" sz="1600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endParaRPr lang="en-GB" sz="16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1600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br>
                  <a:rPr lang="en-GB" sz="1600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endParaRPr lang="en-GB" sz="16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1600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br>
                  <a:rPr lang="en-GB" sz="1600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endParaRPr lang="en-GB" sz="16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1600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br>
                  <a:rPr lang="en-GB" sz="1600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endParaRPr lang="en-GB" sz="16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5787" y="2957440"/>
                <a:ext cx="3219718" cy="4135363"/>
              </a:xfrm>
              <a:prstGeom prst="rect">
                <a:avLst/>
              </a:prstGeom>
              <a:blipFill rotWithShape="0">
                <a:blip r:embed="rId3"/>
                <a:stretch>
                  <a:fillRect l="-945" t="-442" r="-7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2279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0900" y="733425"/>
            <a:ext cx="5410200" cy="539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9150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40</Words>
  <Application>Microsoft Office PowerPoint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 Weinberger</dc:creator>
  <cp:lastModifiedBy>J Weinberger</cp:lastModifiedBy>
  <cp:revision>3</cp:revision>
  <dcterms:created xsi:type="dcterms:W3CDTF">2020-04-26T10:44:30Z</dcterms:created>
  <dcterms:modified xsi:type="dcterms:W3CDTF">2020-04-26T10:52:04Z</dcterms:modified>
</cp:coreProperties>
</file>