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20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6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3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31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8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2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7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68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88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84F32-7D34-4C1C-AA46-6EB47B2E490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D994B-ABDE-4B06-90B0-2A580254B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3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 dirty="0" smtClean="0">
                    <a:solidFill>
                      <a:srgbClr val="FF0000"/>
                    </a:solidFill>
                  </a:rPr>
                  <a:t>To add two fractions we need to make sure the pieces of each fraction are the same size – the denominators must be the same.  To do this you need to work out the highest common factor or lowest common multiple of the denominators.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For example: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+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Both fractions here can be converted so that the denominator is three (thirds) because 3 is the HCF.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 </a:t>
                </a:r>
                <a:r>
                  <a:rPr lang="en-GB" sz="2800" dirty="0"/>
                  <a:t>+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 </a:t>
                </a:r>
                <a:r>
                  <a:rPr lang="en-GB" sz="2800" dirty="0"/>
                  <a:t>+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 smtClean="0"/>
                  <a:t>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Whatever you do to the denominator you do to the numerator, so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smtClean="0"/>
                  <a:t>then you simply add the numerators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 smtClean="0"/>
                  <a:t> =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</a:t>
                </a:r>
                <a:r>
                  <a:rPr lang="en-GB" sz="2800" dirty="0" smtClean="0">
                    <a:solidFill>
                      <a:prstClr val="black"/>
                    </a:solidFill>
                  </a:rPr>
                  <a:t>= 1</a:t>
                </a:r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  <a:blipFill rotWithShape="0">
                <a:blip r:embed="rId2"/>
                <a:stretch>
                  <a:fillRect l="-1015" t="-883" b="-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rved Up Arrow 1"/>
          <p:cNvSpPr/>
          <p:nvPr/>
        </p:nvSpPr>
        <p:spPr>
          <a:xfrm>
            <a:off x="167424" y="3628735"/>
            <a:ext cx="1429555" cy="450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882202" y="3628735"/>
            <a:ext cx="1429555" cy="45076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170" y="4075545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÷ 3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3341" y="4075545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÷ 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flipV="1">
            <a:off x="167423" y="5144876"/>
            <a:ext cx="1429555" cy="3682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flipV="1">
            <a:off x="866140" y="5142023"/>
            <a:ext cx="1429555" cy="368235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1978" y="479844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÷ 4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011" y="479844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÷ 3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13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b="1" dirty="0" smtClean="0">
                    <a:solidFill>
                      <a:srgbClr val="FF0000"/>
                    </a:solidFill>
                  </a:rPr>
                  <a:t>To add two fractions we need to make sure the pieces of each fraction are the same size – the denominators must be the same.  To do this you need to work out the highest common factor or lowest common multiple of the denominators.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For example: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+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Both fractions here can be converted so that the denominator is 40 because 40 is the LCM.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 </a:t>
                </a:r>
                <a:r>
                  <a:rPr lang="en-GB" sz="2800" dirty="0"/>
                  <a:t>+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 smtClean="0"/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 </a:t>
                </a:r>
                <a:r>
                  <a:rPr lang="en-GB" sz="2800" dirty="0"/>
                  <a:t>+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 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Whatever you do to the denominator you do to the numerator, so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 smtClean="0"/>
                  <a:t>then you simply add the numerators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+</a:t>
                </a:r>
                <a14:m>
                  <m:oMath xmlns:m="http://schemas.openxmlformats.org/officeDocument/2006/math">
                    <m:r>
                      <a:rPr lang="en-GB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67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 </a:t>
                </a:r>
                <a:r>
                  <a:rPr lang="en-GB" sz="2800" dirty="0" smtClean="0">
                    <a:solidFill>
                      <a:prstClr val="black"/>
                    </a:solidFill>
                  </a:rPr>
                  <a:t>= </a:t>
                </a:r>
                <a:r>
                  <a:rPr lang="en-GB" sz="2800" dirty="0" smtClean="0">
                    <a:solidFill>
                      <a:prstClr val="black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0"/>
                <a:ext cx="12015989" cy="6213111"/>
              </a:xfrm>
              <a:prstGeom prst="rect">
                <a:avLst/>
              </a:prstGeom>
              <a:blipFill rotWithShape="0">
                <a:blip r:embed="rId2"/>
                <a:stretch>
                  <a:fillRect l="-1015" t="-883" b="-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rved Up Arrow 1"/>
          <p:cNvSpPr/>
          <p:nvPr/>
        </p:nvSpPr>
        <p:spPr>
          <a:xfrm>
            <a:off x="167424" y="3628735"/>
            <a:ext cx="1429555" cy="4507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882202" y="3628735"/>
            <a:ext cx="1429555" cy="45076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170" y="4075545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X 8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3341" y="4075545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 </a:t>
            </a:r>
            <a:r>
              <a:rPr lang="en-GB" b="1" dirty="0" smtClean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flipV="1">
            <a:off x="167423" y="5144876"/>
            <a:ext cx="1429555" cy="3682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flipV="1">
            <a:off x="866140" y="5142023"/>
            <a:ext cx="1429555" cy="368235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61978" y="479844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X </a:t>
            </a:r>
            <a:r>
              <a:rPr lang="en-GB" b="1" dirty="0" smtClean="0">
                <a:solidFill>
                  <a:srgbClr val="FF0000"/>
                </a:solidFill>
              </a:rPr>
              <a:t>5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011" y="4798446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x8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1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79053" y="742252"/>
            <a:ext cx="87490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Warm-up:</a:t>
            </a:r>
          </a:p>
          <a:p>
            <a:endParaRPr lang="en-GB" sz="4000" b="1" dirty="0" smtClean="0">
              <a:solidFill>
                <a:srgbClr val="FF0000"/>
              </a:solidFill>
            </a:endParaRPr>
          </a:p>
          <a:p>
            <a:r>
              <a:rPr lang="en-GB" sz="4000" b="1" dirty="0" smtClean="0">
                <a:solidFill>
                  <a:srgbClr val="FF0000"/>
                </a:solidFill>
              </a:rPr>
              <a:t>Biggest Wins  - A Fraction Game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You need: 1 - 10 cards (At the back of the pack)</a:t>
            </a:r>
          </a:p>
          <a:p>
            <a:r>
              <a:rPr lang="en-GB" dirty="0" smtClean="0"/>
              <a:t>To play: Shuffle the cards. Deal four cards to each player.</a:t>
            </a:r>
          </a:p>
          <a:p>
            <a:r>
              <a:rPr lang="en-GB" dirty="0" smtClean="0"/>
              <a:t>Each player makes two proper fractions then adds them to find a total. </a:t>
            </a:r>
          </a:p>
          <a:p>
            <a:r>
              <a:rPr lang="en-GB" dirty="0" smtClean="0"/>
              <a:t>The player with the largest total scores a point.</a:t>
            </a:r>
          </a:p>
          <a:p>
            <a:r>
              <a:rPr lang="en-GB" dirty="0" smtClean="0"/>
              <a:t>To win: The winner is the first player to score five points.</a:t>
            </a:r>
          </a:p>
          <a:p>
            <a:r>
              <a:rPr lang="en-GB" dirty="0" smtClean="0"/>
              <a:t>Play again, but make improper fractions this time.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43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219" y="-161419"/>
            <a:ext cx="9677025" cy="7019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6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115" y="-60916"/>
            <a:ext cx="4604387" cy="6732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7420" y="6301924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8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087" y="360609"/>
            <a:ext cx="7169949" cy="48137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0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207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13</cp:revision>
  <dcterms:created xsi:type="dcterms:W3CDTF">2020-04-24T15:03:25Z</dcterms:created>
  <dcterms:modified xsi:type="dcterms:W3CDTF">2020-04-27T10:55:06Z</dcterms:modified>
</cp:coreProperties>
</file>