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7168-81D4-4058-BF84-27DE3B945011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2F1F-7629-4FE8-BD27-EB4979E47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7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7168-81D4-4058-BF84-27DE3B945011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2F1F-7629-4FE8-BD27-EB4979E47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63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7168-81D4-4058-BF84-27DE3B945011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2F1F-7629-4FE8-BD27-EB4979E47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04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7168-81D4-4058-BF84-27DE3B945011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2F1F-7629-4FE8-BD27-EB4979E47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11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7168-81D4-4058-BF84-27DE3B945011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2F1F-7629-4FE8-BD27-EB4979E47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4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7168-81D4-4058-BF84-27DE3B945011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2F1F-7629-4FE8-BD27-EB4979E47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53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7168-81D4-4058-BF84-27DE3B945011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2F1F-7629-4FE8-BD27-EB4979E47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90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7168-81D4-4058-BF84-27DE3B945011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2F1F-7629-4FE8-BD27-EB4979E47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94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7168-81D4-4058-BF84-27DE3B945011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2F1F-7629-4FE8-BD27-EB4979E47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20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7168-81D4-4058-BF84-27DE3B945011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2F1F-7629-4FE8-BD27-EB4979E47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08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7168-81D4-4058-BF84-27DE3B945011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2F1F-7629-4FE8-BD27-EB4979E47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5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97168-81D4-4058-BF84-27DE3B945011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2F1F-7629-4FE8-BD27-EB4979E47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09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087" y="833437"/>
            <a:ext cx="3171825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44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2591" y="871918"/>
            <a:ext cx="6311185" cy="461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41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803" y="360608"/>
            <a:ext cx="6676255" cy="5872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096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8198" y="99124"/>
            <a:ext cx="6740246" cy="594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67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23" y="0"/>
            <a:ext cx="8315243" cy="44947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4036" y="2730456"/>
            <a:ext cx="6319412" cy="4127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243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32574"/>
          <a:stretch/>
        </p:blipFill>
        <p:spPr>
          <a:xfrm>
            <a:off x="95450" y="149111"/>
            <a:ext cx="7457532" cy="30834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988" y="0"/>
            <a:ext cx="6947012" cy="665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68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Weinberger</dc:creator>
  <cp:lastModifiedBy>J Weinberger</cp:lastModifiedBy>
  <cp:revision>4</cp:revision>
  <dcterms:created xsi:type="dcterms:W3CDTF">2020-04-26T10:27:19Z</dcterms:created>
  <dcterms:modified xsi:type="dcterms:W3CDTF">2020-04-26T10:35:14Z</dcterms:modified>
</cp:coreProperties>
</file>