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51" r:id="rId2"/>
    <p:sldId id="352" r:id="rId3"/>
    <p:sldId id="277" r:id="rId4"/>
    <p:sldId id="286" r:id="rId5"/>
    <p:sldId id="285" r:id="rId6"/>
    <p:sldId id="338" r:id="rId7"/>
    <p:sldId id="287" r:id="rId8"/>
    <p:sldId id="340" r:id="rId9"/>
    <p:sldId id="339" r:id="rId10"/>
    <p:sldId id="341" r:id="rId11"/>
    <p:sldId id="350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77" autoAdjust="0"/>
    <p:restoredTop sz="94660"/>
  </p:normalViewPr>
  <p:slideViewPr>
    <p:cSldViewPr>
      <p:cViewPr varScale="1">
        <p:scale>
          <a:sx n="49" d="100"/>
          <a:sy n="49" d="100"/>
        </p:scale>
        <p:origin x="60" y="54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74F97F-FE47-4E78-BC1F-13A7C26F82E3}" type="datetimeFigureOut">
              <a:rPr lang="en-GB" smtClean="0"/>
              <a:t>24/04/2020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2745BF-A05F-428C-8835-6F62C5882C8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896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213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2745BF-A05F-428C-8835-6F62C5882C8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2759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4C196B-9E4E-4CC1-AC0F-65A69B6CF683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77676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CAAD3C-C3B4-4134-9E6B-D2A93C7BAAA6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94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CFD0D-E716-44FB-AC51-6A9C9220F32F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108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A63C2C-435C-4754-A0A4-E272CD1F7615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37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120B1-E946-46F9-B4A6-FEA970675700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30966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A2CF2-D87C-496C-82FF-0AB034E8324F}" type="datetime1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037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2834D-0AC7-41F4-B8F9-D7C8E2B5CF4E}" type="datetime1">
              <a:rPr lang="en-GB" smtClean="0"/>
              <a:t>24/04/2020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0104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EBE7C-5271-49AB-8735-EF21D86843EF}" type="datetime1">
              <a:rPr lang="en-GB" smtClean="0"/>
              <a:t>24/04/2020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42548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DE1B19-6CBF-4364-94C3-37177798B35A}" type="datetime1">
              <a:rPr lang="en-GB" smtClean="0"/>
              <a:t>24/04/2020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4771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7F587-F706-4BE1-9B88-13BEC9A9BCA6}" type="datetime1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3250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321B3E-28CE-4FEC-93B5-829C2F62363B}" type="datetime1">
              <a:rPr lang="en-GB" smtClean="0"/>
              <a:t>24/04/2020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6589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3D3B26-6DD2-48FA-88B5-36635D0E93E2}" type="datetime1">
              <a:rPr lang="en-GB" smtClean="0"/>
              <a:t>24/04/2020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8C2B1-24BA-4900-B988-F2E7B2653F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68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bc.co.uk/bitesize/topics/zb6tyrd/articles/zp327hv" TargetMode="External"/><Relationship Id="rId2" Type="http://schemas.openxmlformats.org/officeDocument/2006/relationships/hyperlink" Target="https://www.bbc.co.uk/bitesize/topics/zb6tyrd/articles/zg68k7h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403648" y="1412776"/>
            <a:ext cx="6552728" cy="353943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Year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3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Summer Term</a:t>
            </a:r>
          </a:p>
          <a:p>
            <a:pPr algn="ctr"/>
            <a:endParaRPr lang="en-GB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Maths Unit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2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endParaRPr lang="en-GB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PROPERTIES OF </a:t>
            </a:r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SHAPES: 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  <a:p>
            <a:pPr algn="ctr"/>
            <a:r>
              <a:rPr lang="en-GB" sz="2800" b="1" dirty="0" smtClean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Angles</a:t>
            </a:r>
            <a:endParaRPr lang="en-GB" sz="28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36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Explore it: </a:t>
            </a:r>
            <a:r>
              <a:rPr lang="en-GB" sz="1400" u="sng" dirty="0"/>
              <a:t>Understand that angles are a feature of </a:t>
            </a:r>
            <a:r>
              <a:rPr lang="en-GB" sz="1400" u="sng" dirty="0" smtClean="0"/>
              <a:t>shapes </a:t>
            </a:r>
            <a:r>
              <a:rPr lang="en-GB" sz="1400" dirty="0" smtClean="0"/>
              <a:t>                                                          </a:t>
            </a:r>
            <a:r>
              <a:rPr lang="en-GB" sz="1400" u="sng" dirty="0" smtClean="0">
                <a:latin typeface="Comic Sans MS" panose="030F0702030302020204" pitchFamily="66" charset="0"/>
              </a:rPr>
              <a:t>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3 recap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7" y="1187498"/>
            <a:ext cx="7058025" cy="5153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11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3 recap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9650" y="1184275"/>
            <a:ext cx="7124700" cy="51720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1520" y="332656"/>
            <a:ext cx="79822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>
                <a:latin typeface="Comic Sans MS" panose="030F0702030302020204" pitchFamily="66" charset="0"/>
              </a:rPr>
              <a:t>RECAP IT: </a:t>
            </a:r>
            <a:r>
              <a:rPr lang="en-GB" sz="1400" u="sng" dirty="0" smtClean="0">
                <a:latin typeface="Comic Sans MS" panose="030F0702030302020204" pitchFamily="66" charset="0"/>
              </a:rPr>
              <a:t>Understand the angle outside</a:t>
            </a:r>
            <a:r>
              <a:rPr lang="en-GB" sz="1400" dirty="0" smtClean="0">
                <a:latin typeface="Comic Sans MS" panose="030F0702030302020204" pitchFamily="66" charset="0"/>
              </a:rPr>
              <a:t>       </a:t>
            </a:r>
            <a:r>
              <a:rPr lang="en-GB" sz="1400" u="sng" dirty="0">
                <a:latin typeface="Comic Sans MS" panose="030F0702030302020204" pitchFamily="66" charset="0"/>
              </a:rPr>
              <a:t>Date</a:t>
            </a:r>
            <a:r>
              <a:rPr lang="en-GB" sz="1400" dirty="0">
                <a:latin typeface="Comic Sans MS" panose="030F0702030302020204" pitchFamily="66" charset="0"/>
              </a:rPr>
              <a:t>:_______</a:t>
            </a:r>
          </a:p>
        </p:txBody>
      </p:sp>
    </p:spTree>
    <p:extLst>
      <p:ext uri="{BB962C8B-B14F-4D97-AF65-F5344CB8AC3E}">
        <p14:creationId xmlns:p14="http://schemas.microsoft.com/office/powerpoint/2010/main" val="1164714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842493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Subject knowledge links:</a:t>
            </a:r>
          </a:p>
          <a:p>
            <a:endParaRPr lang="en-GB" sz="3200" dirty="0" smtClean="0"/>
          </a:p>
          <a:p>
            <a:r>
              <a:rPr lang="en-GB" sz="3200" dirty="0"/>
              <a:t>What is an </a:t>
            </a:r>
            <a:r>
              <a:rPr lang="en-GB" sz="3200" dirty="0" smtClean="0"/>
              <a:t>Angle? </a:t>
            </a:r>
            <a:r>
              <a:rPr lang="en-GB" sz="3200" dirty="0">
                <a:hlinkClick r:id="rId2"/>
              </a:rPr>
              <a:t>https://www.bbc.co.uk/bitesize/topics/zb6tyrd/articles/zg68k7h</a:t>
            </a:r>
            <a:endParaRPr lang="en-GB" sz="3200" dirty="0"/>
          </a:p>
          <a:p>
            <a:r>
              <a:rPr lang="en-GB" sz="3200" dirty="0" smtClean="0"/>
              <a:t>What are parallel and perpendicular lines? </a:t>
            </a:r>
            <a:r>
              <a:rPr lang="en-GB" sz="3200" dirty="0">
                <a:hlinkClick r:id="rId3"/>
              </a:rPr>
              <a:t>https://www.bbc.co.uk/bitesize/topics/zb6tyrd/articles/zp327hv</a:t>
            </a:r>
            <a:endParaRPr lang="en-GB" sz="3200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91119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Elicitation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484784"/>
            <a:ext cx="8784976" cy="1656184"/>
          </a:xfrm>
          <a:ln>
            <a:solidFill>
              <a:srgbClr val="7030A0"/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What words do you know that link to angles? </a:t>
            </a:r>
            <a:endParaRPr lang="en-GB" sz="240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179512" y="3501008"/>
            <a:ext cx="8784976" cy="2880320"/>
          </a:xfrm>
          <a:prstGeom prst="rect">
            <a:avLst/>
          </a:prstGeom>
          <a:ln>
            <a:solidFill>
              <a:srgbClr val="7030A0"/>
            </a:solidFill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Step </a:t>
            </a:r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251520" y="3745953"/>
            <a:ext cx="5351080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Describe a shape.</a:t>
            </a:r>
          </a:p>
          <a:p>
            <a:endParaRPr lang="en-GB" dirty="0" smtClean="0"/>
          </a:p>
          <a:p>
            <a:r>
              <a:rPr lang="en-GB" dirty="0" smtClean="0"/>
              <a:t>Describe and angle.</a:t>
            </a:r>
          </a:p>
          <a:p>
            <a:endParaRPr lang="en-GB" dirty="0" smtClean="0"/>
          </a:p>
          <a:p>
            <a:r>
              <a:rPr lang="en-GB" dirty="0" smtClean="0"/>
              <a:t>What are the properties of angles?</a:t>
            </a:r>
          </a:p>
          <a:p>
            <a:endParaRPr lang="en-GB" dirty="0" smtClean="0"/>
          </a:p>
          <a:p>
            <a:r>
              <a:rPr lang="en-GB" dirty="0" smtClean="0"/>
              <a:t>What’s the difference between and angle and a shape?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76384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 smtClean="0"/>
              <a:t>Yr</a:t>
            </a:r>
            <a:r>
              <a:rPr lang="en-GB" dirty="0" smtClean="0"/>
              <a:t> 3 recap</a:t>
            </a:r>
            <a:endParaRPr lang="en-GB" dirty="0"/>
          </a:p>
        </p:txBody>
      </p:sp>
      <p:sp>
        <p:nvSpPr>
          <p:cNvPr id="6" name="Rectangle 5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 smtClean="0">
                <a:latin typeface="Comic Sans MS" panose="030F0702030302020204" pitchFamily="66" charset="0"/>
              </a:rPr>
              <a:t>Understand that angle is a description of a turn                  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80767" y="781795"/>
            <a:ext cx="598246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ACTIVITY:  </a:t>
            </a:r>
          </a:p>
          <a:p>
            <a:pPr algn="ctr"/>
            <a:r>
              <a:rPr lang="en-GB" dirty="0" smtClean="0"/>
              <a:t>Look at the labels on the walls.</a:t>
            </a:r>
          </a:p>
          <a:p>
            <a:pPr algn="ctr"/>
            <a:endParaRPr lang="en-GB" dirty="0" smtClean="0"/>
          </a:p>
          <a:p>
            <a:pPr algn="ctr"/>
            <a:r>
              <a:rPr lang="en-GB" dirty="0" smtClean="0"/>
              <a:t>NORTH, SOUTH, EAST and WEST.</a:t>
            </a:r>
          </a:p>
          <a:p>
            <a:pPr algn="ctr"/>
            <a:r>
              <a:rPr lang="en-GB" dirty="0" smtClean="0"/>
              <a:t>Turn to the WEST</a:t>
            </a:r>
          </a:p>
          <a:p>
            <a:pPr algn="ctr"/>
            <a:r>
              <a:rPr lang="en-GB" dirty="0" smtClean="0"/>
              <a:t>How many quarter turns have you made?</a:t>
            </a:r>
          </a:p>
          <a:p>
            <a:pPr algn="ctr"/>
            <a:r>
              <a:rPr lang="en-GB" dirty="0"/>
              <a:t>T</a:t>
            </a:r>
            <a:r>
              <a:rPr lang="en-GB" dirty="0" smtClean="0"/>
              <a:t>ry some questions out on your talk partner.</a:t>
            </a:r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3194073"/>
            <a:ext cx="4318458" cy="29460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6096" y="3122064"/>
            <a:ext cx="3354191" cy="3018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034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Understand that angle is a description of a turn.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3 recap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57" y="1109411"/>
            <a:ext cx="5112568" cy="4633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89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Discuss it: Understand </a:t>
            </a:r>
            <a:r>
              <a:rPr lang="en-GB" sz="1400" u="sng" dirty="0">
                <a:latin typeface="Comic Sans MS" panose="030F0702030302020204" pitchFamily="66" charset="0"/>
              </a:rPr>
              <a:t>that angle is a description of a turn.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3 recap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3987" y="1628800"/>
            <a:ext cx="629602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196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67544" y="40466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GB" sz="1400" u="sng" dirty="0">
              <a:latin typeface="Comic Sans MS" panose="030F0702030302020204" pitchFamily="66" charset="0"/>
            </a:endParaRPr>
          </a:p>
          <a:p>
            <a:r>
              <a:rPr lang="en-GB" sz="1400" u="sng" dirty="0" smtClean="0">
                <a:latin typeface="Comic Sans MS" panose="030F0702030302020204" pitchFamily="66" charset="0"/>
              </a:rPr>
              <a:t>Explore it: Understand </a:t>
            </a:r>
            <a:r>
              <a:rPr lang="en-GB" sz="1400" u="sng" dirty="0">
                <a:latin typeface="Comic Sans MS" panose="030F0702030302020204" pitchFamily="66" charset="0"/>
              </a:rPr>
              <a:t>that angle is a description of a turn.                       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/>
              <a:t> </a:t>
            </a:r>
            <a:r>
              <a:rPr lang="en-GB" dirty="0" err="1"/>
              <a:t>Yr</a:t>
            </a:r>
            <a:r>
              <a:rPr lang="en-GB" dirty="0"/>
              <a:t> 3 recap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3975" y="1025574"/>
            <a:ext cx="6496050" cy="5172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130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3 recap</a:t>
            </a:r>
          </a:p>
        </p:txBody>
      </p:sp>
      <p:sp>
        <p:nvSpPr>
          <p:cNvPr id="6" name="Rectangle 5"/>
          <p:cNvSpPr/>
          <p:nvPr/>
        </p:nvSpPr>
        <p:spPr>
          <a:xfrm>
            <a:off x="395536" y="168288"/>
            <a:ext cx="806489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Do </a:t>
            </a:r>
            <a:r>
              <a:rPr lang="en-GB" sz="1400" u="sng" dirty="0">
                <a:latin typeface="Comic Sans MS" panose="030F0702030302020204" pitchFamily="66" charset="0"/>
              </a:rPr>
              <a:t>it:  </a:t>
            </a:r>
            <a:r>
              <a:rPr lang="en-GB" sz="1400" u="sng" dirty="0"/>
              <a:t>Understand that angles are a feature of </a:t>
            </a:r>
            <a:r>
              <a:rPr lang="en-GB" sz="1400" u="sng" dirty="0" smtClean="0"/>
              <a:t>shapes </a:t>
            </a:r>
            <a:r>
              <a:rPr lang="en-GB" sz="1400" dirty="0" smtClean="0"/>
              <a:t>                                                         </a:t>
            </a:r>
            <a:r>
              <a:rPr lang="en-GB" sz="1400" u="sng" dirty="0" smtClean="0">
                <a:latin typeface="Comic Sans MS" panose="030F0702030302020204" pitchFamily="66" charset="0"/>
              </a:rPr>
              <a:t>Date</a:t>
            </a:r>
            <a:r>
              <a:rPr lang="en-GB" sz="1400" dirty="0">
                <a:latin typeface="Comic Sans MS" panose="030F0702030302020204" pitchFamily="66" charset="0"/>
              </a:rPr>
              <a:t>:______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1560" y="795365"/>
            <a:ext cx="7334250" cy="5591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68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3528" y="188640"/>
            <a:ext cx="84969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u="sng" dirty="0" smtClean="0">
                <a:latin typeface="Comic Sans MS" panose="030F0702030302020204" pitchFamily="66" charset="0"/>
              </a:rPr>
              <a:t>Twist </a:t>
            </a:r>
            <a:r>
              <a:rPr lang="en-GB" sz="1400" u="sng" dirty="0">
                <a:latin typeface="Comic Sans MS" panose="030F0702030302020204" pitchFamily="66" charset="0"/>
              </a:rPr>
              <a:t>it: </a:t>
            </a:r>
            <a:r>
              <a:rPr lang="en-GB" sz="1400" u="sng" dirty="0" smtClean="0">
                <a:latin typeface="Comic Sans MS" panose="030F0702030302020204" pitchFamily="66" charset="0"/>
              </a:rPr>
              <a:t> </a:t>
            </a:r>
            <a:r>
              <a:rPr lang="en-GB" sz="1400" u="sng" dirty="0" smtClean="0"/>
              <a:t>Understand </a:t>
            </a:r>
            <a:r>
              <a:rPr lang="en-GB" sz="1400" u="sng" dirty="0"/>
              <a:t>that angles are a feature of </a:t>
            </a:r>
            <a:r>
              <a:rPr lang="en-GB" sz="1400" u="sng" dirty="0" smtClean="0"/>
              <a:t>shapes  </a:t>
            </a:r>
            <a:r>
              <a:rPr lang="en-GB" sz="1400" dirty="0" smtClean="0"/>
              <a:t>                                                  </a:t>
            </a:r>
            <a:r>
              <a:rPr lang="en-GB" sz="1400" u="sng" dirty="0" smtClean="0">
                <a:latin typeface="Comic Sans MS" panose="030F0702030302020204" pitchFamily="66" charset="0"/>
              </a:rPr>
              <a:t>Date</a:t>
            </a:r>
            <a:r>
              <a:rPr lang="en-GB" sz="1400" dirty="0" smtClean="0">
                <a:latin typeface="Comic Sans MS" panose="030F0702030302020204" pitchFamily="66" charset="0"/>
              </a:rPr>
              <a:t>:___________</a:t>
            </a:r>
            <a:endParaRPr lang="en-GB" sz="1400" dirty="0">
              <a:latin typeface="Comic Sans MS" panose="030F0702030302020204" pitchFamily="66" charset="0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dirty="0" err="1"/>
              <a:t>Yr</a:t>
            </a:r>
            <a:r>
              <a:rPr lang="en-GB" dirty="0"/>
              <a:t> 3 recap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8687" y="666750"/>
            <a:ext cx="7286625" cy="5524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02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1704</TotalTime>
  <Words>248</Words>
  <Application>Microsoft Office PowerPoint</Application>
  <PresentationFormat>On-screen Show (4:3)</PresentationFormat>
  <Paragraphs>52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Elicitation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C McCarron</cp:lastModifiedBy>
  <cp:revision>85</cp:revision>
  <dcterms:created xsi:type="dcterms:W3CDTF">2020-02-03T14:14:49Z</dcterms:created>
  <dcterms:modified xsi:type="dcterms:W3CDTF">2020-04-24T14:20:07Z</dcterms:modified>
</cp:coreProperties>
</file>