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9" r:id="rId5"/>
    <p:sldId id="257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6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6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05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8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5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8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82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7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10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51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1497-BE11-43AF-BADA-5A9F012D6A4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3770-A540-4B5F-B3F0-15408DFC5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8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92" y="806807"/>
            <a:ext cx="5106425" cy="45508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583" y="806807"/>
            <a:ext cx="5106425" cy="45508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3727" y="2904655"/>
            <a:ext cx="1548160" cy="1177948"/>
          </a:xfrm>
          <a:prstGeom prst="rect">
            <a:avLst/>
          </a:prstGeom>
          <a:effectLst>
            <a:softEdge rad="76200"/>
          </a:effectLst>
        </p:spPr>
      </p:pic>
      <p:sp>
        <p:nvSpPr>
          <p:cNvPr id="12" name="TextBox 11"/>
          <p:cNvSpPr txBox="1"/>
          <p:nvPr/>
        </p:nvSpPr>
        <p:spPr>
          <a:xfrm>
            <a:off x="3504577" y="5357611"/>
            <a:ext cx="6272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Spot the difference!</a:t>
            </a:r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Can you remember what it means?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6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986" y="738604"/>
            <a:ext cx="7372082" cy="469970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39860" y="4642342"/>
                <a:ext cx="6398833" cy="704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dirty="0" smtClean="0"/>
                  <a:t> 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÷ 4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prstClr val="black"/>
                    </a:solidFill>
                  </a:rPr>
                  <a:t> </a:t>
                </a:r>
                <a:r>
                  <a:rPr lang="en-GB" sz="2400" dirty="0" smtClean="0">
                    <a:solidFill>
                      <a:srgbClr val="FF0000"/>
                    </a:solidFill>
                  </a:rPr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m:rPr>
                        <m:nor/>
                      </m:rPr>
                      <a:rPr lang="en-GB" sz="2800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sz="2800" b="0" i="0" dirty="0" smtClean="0">
                        <a:solidFill>
                          <a:srgbClr val="FF0000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rgbClr val="FF0000"/>
                        </a:solidFill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4 </m:t>
                        </m:r>
                      </m:den>
                    </m:f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m:rPr>
                        <m:nor/>
                      </m:rPr>
                      <a:rPr lang="en-GB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m:rPr>
                        <m:nor/>
                      </m:rPr>
                      <a:rPr lang="en-GB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860" y="4642342"/>
                <a:ext cx="6398833" cy="704295"/>
              </a:xfrm>
              <a:prstGeom prst="rect">
                <a:avLst/>
              </a:prstGeom>
              <a:blipFill rotWithShape="0">
                <a:blip r:embed="rId3"/>
                <a:stretch>
                  <a:fillRect b="-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9224791" y="4423269"/>
                <a:ext cx="385041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791" y="4423269"/>
                <a:ext cx="385041" cy="6705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905895" y="5953461"/>
                <a:ext cx="639883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𝑒𝑒𝑝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𝑓𝑖𝑟𝑠𝑡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𝑓𝑟𝑎𝑐𝑡𝑖𝑜𝑛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𝑠𝑎𝑚𝑒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𝑐h𝑎𝑛𝑔𝑒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𝑑𝑖𝑣𝑖𝑑𝑒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𝑚𝑢𝑙𝑡𝑖𝑝𝑙𝑦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𝑓𝑙𝑖𝑝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𝑠𝑒𝑐𝑜𝑛𝑑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𝑓𝑟𝑎𝑐𝑡𝑖𝑜𝑛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895" y="5953461"/>
                <a:ext cx="6398833" cy="338554"/>
              </a:xfrm>
              <a:prstGeom prst="rect">
                <a:avLst/>
              </a:prstGeom>
              <a:blipFill rotWithShape="0">
                <a:blip r:embed="rId5"/>
                <a:stretch>
                  <a:fillRect r="-34700"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446986" y="5438307"/>
            <a:ext cx="2266682" cy="515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105312" y="5134894"/>
            <a:ext cx="233964" cy="818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512158" y="5346638"/>
            <a:ext cx="2792570" cy="606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5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166" y="429859"/>
            <a:ext cx="6543071" cy="505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4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679" y="288905"/>
            <a:ext cx="8054796" cy="59452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743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</a:p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2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64" y="0"/>
            <a:ext cx="6956671" cy="35978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264" y="3498357"/>
            <a:ext cx="6956671" cy="274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9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716" y="1397653"/>
            <a:ext cx="5972577" cy="49370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9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755" y="561331"/>
            <a:ext cx="3769217" cy="59600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77448" y="369332"/>
            <a:ext cx="23439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rgbClr val="00B0F0"/>
              </a:solidFill>
              <a:latin typeface="Impact" panose="020B0806030902050204" pitchFamily="34" charset="0"/>
            </a:endParaRPr>
          </a:p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4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50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11</cp:revision>
  <dcterms:created xsi:type="dcterms:W3CDTF">2020-04-26T13:02:10Z</dcterms:created>
  <dcterms:modified xsi:type="dcterms:W3CDTF">2020-04-27T11:46:46Z</dcterms:modified>
</cp:coreProperties>
</file>