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0" r:id="rId4"/>
    <p:sldId id="259" r:id="rId5"/>
    <p:sldId id="257" r:id="rId6"/>
    <p:sldId id="261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F1497-BE11-43AF-BADA-5A9F012D6A44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B3770-A540-4B5F-B3F0-15408DFC5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069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F1497-BE11-43AF-BADA-5A9F012D6A44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B3770-A540-4B5F-B3F0-15408DFC5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860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F1497-BE11-43AF-BADA-5A9F012D6A44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B3770-A540-4B5F-B3F0-15408DFC5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053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F1497-BE11-43AF-BADA-5A9F012D6A44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B3770-A540-4B5F-B3F0-15408DFC5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84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F1497-BE11-43AF-BADA-5A9F012D6A44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B3770-A540-4B5F-B3F0-15408DFC5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54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F1497-BE11-43AF-BADA-5A9F012D6A44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B3770-A540-4B5F-B3F0-15408DFC5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182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F1497-BE11-43AF-BADA-5A9F012D6A44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B3770-A540-4B5F-B3F0-15408DFC5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825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F1497-BE11-43AF-BADA-5A9F012D6A44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B3770-A540-4B5F-B3F0-15408DFC5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777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F1497-BE11-43AF-BADA-5A9F012D6A44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B3770-A540-4B5F-B3F0-15408DFC5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805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F1497-BE11-43AF-BADA-5A9F012D6A44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B3770-A540-4B5F-B3F0-15408DFC5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106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F1497-BE11-43AF-BADA-5A9F012D6A44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B3770-A540-4B5F-B3F0-15408DFC5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518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F1497-BE11-43AF-BADA-5A9F012D6A44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B3770-A540-4B5F-B3F0-15408DFC5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384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992" y="806807"/>
            <a:ext cx="5106425" cy="455080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0583" y="806807"/>
            <a:ext cx="5106425" cy="45508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03727" y="2904655"/>
            <a:ext cx="1548160" cy="1177948"/>
          </a:xfrm>
          <a:prstGeom prst="rect">
            <a:avLst/>
          </a:prstGeom>
          <a:effectLst>
            <a:softEdge rad="76200"/>
          </a:effectLst>
        </p:spPr>
      </p:pic>
      <p:sp>
        <p:nvSpPr>
          <p:cNvPr id="12" name="TextBox 11"/>
          <p:cNvSpPr txBox="1"/>
          <p:nvPr/>
        </p:nvSpPr>
        <p:spPr>
          <a:xfrm>
            <a:off x="3504577" y="5357611"/>
            <a:ext cx="62720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Spot the difference!</a:t>
            </a:r>
            <a:endParaRPr lang="en-GB" sz="3200" dirty="0" smtClean="0">
              <a:solidFill>
                <a:srgbClr val="FF0000"/>
              </a:solidFill>
            </a:endParaRPr>
          </a:p>
          <a:p>
            <a:endParaRPr lang="en-GB" sz="3200" dirty="0">
              <a:solidFill>
                <a:srgbClr val="FF0000"/>
              </a:solidFill>
            </a:endParaRPr>
          </a:p>
          <a:p>
            <a:r>
              <a:rPr lang="en-GB" sz="3200" dirty="0" smtClean="0">
                <a:solidFill>
                  <a:srgbClr val="FF0000"/>
                </a:solidFill>
              </a:rPr>
              <a:t>Can you remember what it means?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969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6986" y="738604"/>
            <a:ext cx="7372082" cy="469970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2139860" y="4642342"/>
                <a:ext cx="6398833" cy="7042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n-GB" dirty="0" smtClean="0"/>
                  <a:t> </a:t>
                </a:r>
                <a:r>
                  <a:rPr lang="en-GB" sz="2400" dirty="0" smtClean="0">
                    <a:solidFill>
                      <a:srgbClr val="FF0000"/>
                    </a:solidFill>
                  </a:rPr>
                  <a:t>÷ 4 </a:t>
                </a:r>
                <a14:m>
                  <m:oMath xmlns:m="http://schemas.openxmlformats.org/officeDocument/2006/math">
                    <m:r>
                      <a:rPr lang="en-GB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 smtClean="0">
                    <a:solidFill>
                      <a:srgbClr val="FF0000"/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n-GB" dirty="0">
                    <a:solidFill>
                      <a:prstClr val="black"/>
                    </a:solidFill>
                  </a:rPr>
                  <a:t> </a:t>
                </a:r>
                <a:r>
                  <a:rPr lang="en-GB" sz="2400" dirty="0" smtClean="0">
                    <a:solidFill>
                      <a:srgbClr val="FF0000"/>
                    </a:solidFill>
                  </a:rPr>
                  <a:t>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m:rPr>
                        <m:nor/>
                      </m:rPr>
                      <a:rPr lang="en-GB" sz="2800" dirty="0">
                        <a:solidFill>
                          <a:prstClr val="black"/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en-GB" sz="2800" b="0" i="0" dirty="0" smtClean="0">
                        <a:solidFill>
                          <a:srgbClr val="FF0000"/>
                        </a:solidFill>
                      </a:rPr>
                      <m:t>x</m:t>
                    </m:r>
                    <m:r>
                      <m:rPr>
                        <m:nor/>
                      </m:rPr>
                      <a:rPr lang="en-GB" sz="2400" dirty="0">
                        <a:solidFill>
                          <a:srgbClr val="FF0000"/>
                        </a:solidFill>
                      </a:rPr>
                      <m:t> </m:t>
                    </m:r>
                    <m:f>
                      <m:fPr>
                        <m:ctrlP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4 </m:t>
                        </m:r>
                      </m:den>
                    </m:f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  <m:r>
                      <m:rPr>
                        <m:nor/>
                      </m:rPr>
                      <a:rPr lang="en-GB" sz="28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m:rPr>
                        <m:nor/>
                      </m:rPr>
                      <a:rPr lang="en-GB" sz="28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9860" y="4642342"/>
                <a:ext cx="6398833" cy="704295"/>
              </a:xfrm>
              <a:prstGeom prst="rect">
                <a:avLst/>
              </a:prstGeom>
              <a:blipFill rotWithShape="0">
                <a:blip r:embed="rId3"/>
                <a:stretch>
                  <a:fillRect b="-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9224791" y="4423269"/>
                <a:ext cx="385041" cy="6705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4791" y="4423269"/>
                <a:ext cx="385041" cy="67050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1905895" y="5953461"/>
                <a:ext cx="6398833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𝑒𝑒𝑝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𝑓𝑖𝑟𝑠𝑡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𝑓𝑟𝑎𝑐𝑡𝑖𝑜𝑛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𝑠𝑎𝑚𝑒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𝑐h𝑎𝑛𝑔𝑒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𝑑𝑖𝑣𝑖𝑑𝑒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𝑡𝑜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𝑚𝑢𝑙𝑡𝑖𝑝𝑙𝑦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𝑎𝑛𝑑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𝑓𝑙𝑖𝑝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𝑠𝑒𝑐𝑜𝑛𝑑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𝑓𝑟𝑎𝑐𝑡𝑖𝑜𝑛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895" y="5953461"/>
                <a:ext cx="6398833" cy="338554"/>
              </a:xfrm>
              <a:prstGeom prst="rect">
                <a:avLst/>
              </a:prstGeom>
              <a:blipFill rotWithShape="0">
                <a:blip r:embed="rId5"/>
                <a:stretch>
                  <a:fillRect r="-34700"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 flipV="1">
            <a:off x="2446986" y="5438307"/>
            <a:ext cx="2266682" cy="5151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5105312" y="5134894"/>
            <a:ext cx="233964" cy="8185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5512158" y="5346638"/>
            <a:ext cx="2792570" cy="6068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654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5166" y="429859"/>
            <a:ext cx="6543071" cy="5056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140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1679" y="288905"/>
            <a:ext cx="8054796" cy="59452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27432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B0F0"/>
                </a:solidFill>
                <a:latin typeface="Impact" panose="020B0806030902050204" pitchFamily="34" charset="0"/>
              </a:rPr>
              <a:t>DO IT!</a:t>
            </a:r>
          </a:p>
          <a:p>
            <a:endParaRPr lang="en-GB" dirty="0">
              <a:solidFill>
                <a:srgbClr val="00B0F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723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2343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B0F0"/>
                </a:solidFill>
                <a:latin typeface="Impact" panose="020B0806030902050204" pitchFamily="34" charset="0"/>
              </a:rPr>
              <a:t>TWIST IT!</a:t>
            </a:r>
            <a:endParaRPr lang="en-GB" dirty="0">
              <a:solidFill>
                <a:srgbClr val="00B0F0"/>
              </a:solidFill>
              <a:latin typeface="Impact" panose="020B080603090205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6264" y="0"/>
            <a:ext cx="6956671" cy="35978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6264" y="3498357"/>
            <a:ext cx="6956671" cy="2742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097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4716" y="1397653"/>
            <a:ext cx="5972577" cy="49370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2343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B0F0"/>
                </a:solidFill>
                <a:latin typeface="Impact" panose="020B0806030902050204" pitchFamily="34" charset="0"/>
              </a:rPr>
              <a:t>EXPLORE IT!</a:t>
            </a:r>
            <a:endParaRPr lang="en-GB" dirty="0">
              <a:solidFill>
                <a:srgbClr val="00B0F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495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2755" y="561331"/>
            <a:ext cx="3769217" cy="596007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2343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B0F0"/>
                </a:solidFill>
                <a:latin typeface="Impact" panose="020B0806030902050204" pitchFamily="34" charset="0"/>
              </a:rPr>
              <a:t>EXPLORE IT!</a:t>
            </a:r>
            <a:endParaRPr lang="en-GB" dirty="0">
              <a:solidFill>
                <a:srgbClr val="00B0F0"/>
              </a:solidFill>
              <a:latin typeface="Impact" panose="020B080603090205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77448" y="369332"/>
            <a:ext cx="234395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 smtClean="0">
              <a:solidFill>
                <a:srgbClr val="00B0F0"/>
              </a:solidFill>
              <a:latin typeface="Impact" panose="020B0806030902050204" pitchFamily="34" charset="0"/>
            </a:endParaRPr>
          </a:p>
          <a:p>
            <a:endParaRPr lang="en-GB" dirty="0">
              <a:solidFill>
                <a:srgbClr val="00B0F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044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50</Words>
  <Application>Microsoft Office PowerPoint</Application>
  <PresentationFormat>Widescreen</PresentationFormat>
  <Paragraphs>10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Impact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Weinberger</dc:creator>
  <cp:lastModifiedBy>J Weinberger</cp:lastModifiedBy>
  <cp:revision>11</cp:revision>
  <dcterms:created xsi:type="dcterms:W3CDTF">2020-04-26T13:02:10Z</dcterms:created>
  <dcterms:modified xsi:type="dcterms:W3CDTF">2020-04-27T11:46:46Z</dcterms:modified>
</cp:coreProperties>
</file>