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3326-D86D-4ADF-ADDC-01B7B56C56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79F3-28C1-4674-8E2C-4AE400764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1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3326-D86D-4ADF-ADDC-01B7B56C56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79F3-28C1-4674-8E2C-4AE400764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6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3326-D86D-4ADF-ADDC-01B7B56C56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79F3-28C1-4674-8E2C-4AE400764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75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3326-D86D-4ADF-ADDC-01B7B56C56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79F3-28C1-4674-8E2C-4AE400764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5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3326-D86D-4ADF-ADDC-01B7B56C56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79F3-28C1-4674-8E2C-4AE400764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19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3326-D86D-4ADF-ADDC-01B7B56C56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79F3-28C1-4674-8E2C-4AE400764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00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3326-D86D-4ADF-ADDC-01B7B56C56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79F3-28C1-4674-8E2C-4AE400764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97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3326-D86D-4ADF-ADDC-01B7B56C56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79F3-28C1-4674-8E2C-4AE400764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6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3326-D86D-4ADF-ADDC-01B7B56C56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79F3-28C1-4674-8E2C-4AE400764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75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3326-D86D-4ADF-ADDC-01B7B56C56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79F3-28C1-4674-8E2C-4AE400764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81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63326-D86D-4ADF-ADDC-01B7B56C56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79F3-28C1-4674-8E2C-4AE400764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47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63326-D86D-4ADF-ADDC-01B7B56C56F5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579F3-28C1-4674-8E2C-4AE400764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94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977" y="146318"/>
            <a:ext cx="7295748" cy="4863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3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2439" y="-45119"/>
            <a:ext cx="6690565" cy="611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073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7133" y="182419"/>
            <a:ext cx="8166480" cy="601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22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44286"/>
          <a:stretch/>
        </p:blipFill>
        <p:spPr>
          <a:xfrm>
            <a:off x="0" y="0"/>
            <a:ext cx="4848225" cy="26056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54043" b="35493"/>
          <a:stretch/>
        </p:blipFill>
        <p:spPr>
          <a:xfrm>
            <a:off x="6438699" y="0"/>
            <a:ext cx="4848225" cy="4893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171" y="640254"/>
            <a:ext cx="4562475" cy="53613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66585" y="6001555"/>
            <a:ext cx="3992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solidFill>
                  <a:srgbClr val="0070C0"/>
                </a:solidFill>
              </a:rPr>
              <a:t>Thank you to Mrs Bainbridge </a:t>
            </a:r>
          </a:p>
          <a:p>
            <a:r>
              <a:rPr lang="en-GB" i="1" dirty="0" smtClean="0">
                <a:solidFill>
                  <a:srgbClr val="0070C0"/>
                </a:solidFill>
              </a:rPr>
              <a:t>for this brilliant explanation</a:t>
            </a:r>
            <a:endParaRPr lang="en-GB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19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983" y="194434"/>
            <a:ext cx="7727324" cy="5473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352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2749" y="285409"/>
            <a:ext cx="5281332" cy="598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676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Weinberger</dc:creator>
  <cp:lastModifiedBy>J Weinberger</cp:lastModifiedBy>
  <cp:revision>3</cp:revision>
  <dcterms:created xsi:type="dcterms:W3CDTF">2020-04-26T13:31:50Z</dcterms:created>
  <dcterms:modified xsi:type="dcterms:W3CDTF">2020-04-27T14:00:49Z</dcterms:modified>
</cp:coreProperties>
</file>