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51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63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6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63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28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367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4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04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35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19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83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2AAE5-9670-47EC-AD7C-B3452E1EF6EE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8AF9A-E810-4F34-8E63-CB9EDE6890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25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89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55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17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79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3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17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5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7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5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9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0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00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56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9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58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0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 Ricketts</dc:creator>
  <cp:lastModifiedBy>G Ricketts</cp:lastModifiedBy>
  <cp:revision>1</cp:revision>
  <dcterms:created xsi:type="dcterms:W3CDTF">2020-04-01T15:59:53Z</dcterms:created>
  <dcterms:modified xsi:type="dcterms:W3CDTF">2020-04-01T16:00:45Z</dcterms:modified>
</cp:coreProperties>
</file>